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9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9BB8F-AB33-472F-850A-075FD9C48E85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D370B-91B8-4242-AA61-4DD1C2BC1A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AF6BA-A02D-428C-A57F-8CA05DDC081E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964E7-E381-471A-AE83-D55EDE93A1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396044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</a:br>
            <a:r>
              <a:rPr lang="zh-TW" altLang="en-US" sz="4400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桌卡</a:t>
            </a:r>
            <a:endParaRPr lang="en-US" altLang="zh-TW" sz="4400" dirty="0" smtClean="0">
              <a:solidFill>
                <a:schemeClr val="tx1"/>
              </a:solidFill>
              <a:latin typeface="華康中黑體" pitchFamily="49" charset="-120"/>
              <a:ea typeface="華康中黑體" pitchFamily="49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華康中黑體" pitchFamily="49" charset="-120"/>
              <a:ea typeface="華康中黑體" pitchFamily="49" charset="-120"/>
            </a:endParaRPr>
          </a:p>
          <a:p>
            <a:r>
              <a:rPr lang="en-US" altLang="zh-TW" dirty="0" smtClean="0">
                <a:solidFill>
                  <a:schemeClr val="tx1"/>
                </a:solidFill>
                <a:latin typeface="華康中黑體" pitchFamily="49" charset="-120"/>
                <a:ea typeface="華康中黑體" pitchFamily="49" charset="-120"/>
              </a:rPr>
              <a:t>“</a:t>
            </a:r>
            <a:r>
              <a:rPr lang="zh-TW" altLang="en-US" dirty="0" smtClean="0">
                <a:solidFill>
                  <a:schemeClr val="tx1"/>
                </a:solidFill>
              </a:rPr>
              <a:t>節目表 及拍照順序</a:t>
            </a:r>
            <a:r>
              <a:rPr lang="en-US" altLang="zh-TW" dirty="0" smtClean="0">
                <a:solidFill>
                  <a:schemeClr val="tx1"/>
                </a:solidFill>
              </a:rPr>
              <a:t>” </a:t>
            </a:r>
            <a:r>
              <a:rPr lang="zh-TW" altLang="en-US" dirty="0" smtClean="0">
                <a:solidFill>
                  <a:schemeClr val="tx1"/>
                </a:solidFill>
              </a:rPr>
              <a:t>印</a:t>
            </a:r>
            <a:r>
              <a:rPr lang="en-US" altLang="zh-TW" dirty="0" smtClean="0">
                <a:solidFill>
                  <a:schemeClr val="tx1"/>
                </a:solidFill>
              </a:rPr>
              <a:t>A4</a:t>
            </a:r>
            <a:r>
              <a:rPr lang="zh-TW" altLang="en-US" dirty="0" smtClean="0">
                <a:solidFill>
                  <a:schemeClr val="tx1"/>
                </a:solidFill>
              </a:rPr>
              <a:t>卡紙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95</a:t>
            </a:r>
            <a:r>
              <a:rPr lang="zh-TW" altLang="en-US" dirty="0" smtClean="0">
                <a:solidFill>
                  <a:schemeClr val="tx1"/>
                </a:solidFill>
              </a:rPr>
              <a:t>份</a:t>
            </a:r>
            <a:r>
              <a:rPr lang="en-US" altLang="zh-TW" dirty="0" smtClean="0">
                <a:solidFill>
                  <a:schemeClr val="tx1"/>
                </a:solidFill>
              </a:rPr>
              <a:t>, </a:t>
            </a:r>
            <a:r>
              <a:rPr lang="zh-TW" altLang="en-US" dirty="0" smtClean="0">
                <a:solidFill>
                  <a:schemeClr val="tx1"/>
                </a:solidFill>
              </a:rPr>
              <a:t>中間對折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endParaRPr lang="zh-TW" altLang="en-US" dirty="0" smtClean="0">
              <a:solidFill>
                <a:schemeClr val="tx1"/>
              </a:solidFill>
            </a:endParaRP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7756" y="260648"/>
            <a:ext cx="4040188" cy="576064"/>
          </a:xfrm>
        </p:spPr>
        <p:txBody>
          <a:bodyPr>
            <a:noAutofit/>
          </a:bodyPr>
          <a:lstStyle/>
          <a:p>
            <a:pPr algn="ctr"/>
            <a:r>
              <a:rPr lang="zh-TW" altLang="en-US" sz="3200" u="sng" dirty="0" smtClean="0">
                <a:latin typeface="華康中黑體" pitchFamily="49" charset="-120"/>
                <a:ea typeface="華康中黑體" pitchFamily="49" charset="-120"/>
              </a:rPr>
              <a:t>節目表</a:t>
            </a:r>
            <a:endParaRPr lang="zh-TW" altLang="en-US" sz="3200" u="sng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706689" y="116632"/>
            <a:ext cx="4041775" cy="504056"/>
          </a:xfrm>
        </p:spPr>
        <p:txBody>
          <a:bodyPr>
            <a:noAutofit/>
          </a:bodyPr>
          <a:lstStyle/>
          <a:p>
            <a:pPr algn="ctr"/>
            <a:r>
              <a:rPr lang="zh-TW" altLang="en-US" sz="3200" u="sng" dirty="0" smtClean="0">
                <a:latin typeface="華康中黑體" pitchFamily="49" charset="-120"/>
                <a:ea typeface="華康中黑體" pitchFamily="49" charset="-120"/>
              </a:rPr>
              <a:t>各系大合照順序</a:t>
            </a:r>
            <a:endParaRPr lang="zh-TW" altLang="en-US" sz="3200" u="sng" dirty="0">
              <a:latin typeface="華康中黑體" pitchFamily="49" charset="-120"/>
              <a:ea typeface="華康中黑體" pitchFamily="49" charset="-120"/>
            </a:endParaRPr>
          </a:p>
        </p:txBody>
      </p:sp>
      <p:pic>
        <p:nvPicPr>
          <p:cNvPr id="7" name="Picture 2" descr="C:\Documents and Settings\cyang\My Documents\1982晚會手冊內頁(校景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5264"/>
            <a:ext cx="9144000" cy="1152128"/>
          </a:xfrm>
          <a:prstGeom prst="rect">
            <a:avLst/>
          </a:prstGeom>
          <a:noFill/>
        </p:spPr>
      </p:pic>
      <p:sp>
        <p:nvSpPr>
          <p:cNvPr id="9" name="內容版面配置區 2"/>
          <p:cNvSpPr>
            <a:spLocks noGrp="1"/>
          </p:cNvSpPr>
          <p:nvPr>
            <p:ph sz="half" idx="2"/>
          </p:nvPr>
        </p:nvSpPr>
        <p:spPr>
          <a:xfrm>
            <a:off x="611560" y="980951"/>
            <a:ext cx="3744416" cy="475230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5:30–6:30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報到進場、相見歡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6:30–7:00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搖滾開場、主持登臺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7:00–8:00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精緻晚宴、今昔回顧、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         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各系大合照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8:00–8:10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熱情洋溢 踢踏青春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8:10–8:20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第一輪抽獎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8:20–8:30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熟悉的旋律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8:30–8:40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第二輪抽獎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8:40–8:50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第三輪抽獎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8:50–9:00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珍重再見、交棒</a:t>
            </a: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1983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、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 </a:t>
            </a: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         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期待四十重聚</a:t>
            </a:r>
            <a:endParaRPr lang="en-US" altLang="zh-TW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zh-TW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9:00-10:00 </a:t>
            </a:r>
            <a:r>
              <a:rPr lang="zh-TW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華康中黑體" pitchFamily="49" charset="-120"/>
                <a:ea typeface="華康中黑體" pitchFamily="49" charset="-120"/>
              </a:rPr>
              <a:t>敘不完的舊、道不完的情</a:t>
            </a:r>
            <a:endParaRPr lang="en-US" altLang="zh-TW" sz="1600" dirty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  <a:p>
            <a:pPr>
              <a:spcBef>
                <a:spcPts val="1800"/>
              </a:spcBef>
              <a:buNone/>
            </a:pPr>
            <a:endParaRPr lang="zh-TW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華康中黑體" pitchFamily="49" charset="-120"/>
              <a:ea typeface="華康中黑體" pitchFamily="49" charset="-120"/>
            </a:endParaRPr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35496" y="476672"/>
            <a:ext cx="4572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華康中黑體" pitchFamily="49" charset="-120"/>
                <a:ea typeface="華康中黑體" pitchFamily="49" charset="-120"/>
                <a:cs typeface="+mj-cs"/>
              </a:rPr>
              <a:t>                              主持人</a:t>
            </a:r>
            <a:r>
              <a:rPr kumimoji="0" lang="en-US" altLang="zh-TW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華康中黑體" pitchFamily="49" charset="-120"/>
                <a:ea typeface="華康中黑體" pitchFamily="49" charset="-120"/>
                <a:cs typeface="+mj-cs"/>
              </a:rPr>
              <a:t>: </a:t>
            </a:r>
            <a:r>
              <a:rPr lang="zh-TW" altLang="en-US" dirty="0" smtClean="0">
                <a:latin typeface="華康中黑體" pitchFamily="49" charset="-120"/>
                <a:ea typeface="華康中黑體" pitchFamily="49" charset="-120"/>
                <a:cs typeface="+mj-cs"/>
              </a:rPr>
              <a:t>李梅</a:t>
            </a:r>
            <a:r>
              <a:rPr lang="zh-TW" altLang="en-US" sz="1400" dirty="0" smtClean="0">
                <a:latin typeface="華康中黑體" pitchFamily="49" charset="-120"/>
                <a:ea typeface="華康中黑體" pitchFamily="49" charset="-120"/>
                <a:cs typeface="+mj-cs"/>
              </a:rPr>
              <a:t>化學</a:t>
            </a:r>
            <a:endParaRPr lang="en-US" altLang="zh-TW" sz="1400" dirty="0" smtClean="0">
              <a:latin typeface="華康中黑體" pitchFamily="49" charset="-120"/>
              <a:ea typeface="華康中黑體" pitchFamily="49" charset="-120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zh-TW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華康中黑體" pitchFamily="49" charset="-120"/>
                <a:ea typeface="華康中黑體" pitchFamily="49" charset="-120"/>
                <a:cs typeface="+mj-cs"/>
              </a:rPr>
              <a:t>                                      黃彥男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華康中黑體" pitchFamily="49" charset="-120"/>
                <a:ea typeface="華康中黑體" pitchFamily="49" charset="-120"/>
                <a:cs typeface="+mj-cs"/>
              </a:rPr>
              <a:t>電機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932040" y="620688"/>
          <a:ext cx="3600400" cy="1773555"/>
        </p:xfrm>
        <a:graphic>
          <a:graphicData uri="http://schemas.openxmlformats.org/drawingml/2006/table">
            <a:tbl>
              <a:tblPr/>
              <a:tblGrid>
                <a:gridCol w="861584"/>
                <a:gridCol w="2738816"/>
              </a:tblGrid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攝影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一區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工學院</a:t>
                      </a:r>
                      <a:r>
                        <a:rPr lang="en-US" altLang="zh-TW" sz="1600" b="1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1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理學院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貴賓席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資工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土木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機械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電機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電研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化工</a:t>
                      </a:r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造船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數學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化學</a:t>
                      </a:r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地質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地理 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動物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物理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植物</a:t>
                      </a:r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心理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4932040" y="2420888"/>
          <a:ext cx="3600400" cy="1773555"/>
        </p:xfrm>
        <a:graphic>
          <a:graphicData uri="http://schemas.openxmlformats.org/drawingml/2006/table">
            <a:tbl>
              <a:tblPr/>
              <a:tblGrid>
                <a:gridCol w="879168"/>
                <a:gridCol w="2721232"/>
              </a:tblGrid>
              <a:tr h="20800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攝影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二區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文學院</a:t>
                      </a:r>
                      <a:r>
                        <a:rPr lang="en-US" altLang="zh-TW" sz="1600" b="1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農學院</a:t>
                      </a:r>
                      <a:r>
                        <a:rPr lang="en-US" altLang="zh-TW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其他</a:t>
                      </a:r>
                      <a:endParaRPr lang="zh-TW" altLang="en-US" sz="1600" b="1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中文</a:t>
                      </a:r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外文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哲學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歷史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考古</a:t>
                      </a:r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圖館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農藝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園藝</a:t>
                      </a:r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農推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畜牧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農化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農工 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植病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森林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農經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7:50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獸醫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社團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校隊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/…….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932040" y="4221088"/>
          <a:ext cx="3600400" cy="1845564"/>
        </p:xfrm>
        <a:graphic>
          <a:graphicData uri="http://schemas.openxmlformats.org/drawingml/2006/table">
            <a:tbl>
              <a:tblPr/>
              <a:tblGrid>
                <a:gridCol w="864096"/>
                <a:gridCol w="2736304"/>
              </a:tblGrid>
              <a:tr h="26365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攝影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三區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醫學院</a:t>
                      </a:r>
                      <a:r>
                        <a:rPr lang="en-US" altLang="zh-TW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夜間部</a:t>
                      </a:r>
                      <a:r>
                        <a:rPr lang="en-US" altLang="zh-TW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1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法學院</a:t>
                      </a:r>
                      <a:endParaRPr lang="zh-TW" altLang="en-US" sz="1600" b="1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醫</a:t>
                      </a:r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技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醫學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藥學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牙醫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7:10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護理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復健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公衛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中文夜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商學夜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經濟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政治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法律司法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法學</a:t>
                      </a:r>
                      <a:endParaRPr lang="zh-TW" altLang="en-US" sz="1600" b="0" i="0" u="none" strike="noStrike" dirty="0">
                        <a:latin typeface="華康中黑體" pitchFamily="49" charset="-120"/>
                        <a:ea typeface="華康中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7:40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社會</a:t>
                      </a:r>
                      <a:r>
                        <a:rPr lang="en-US" altLang="zh-TW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商</a:t>
                      </a:r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學工管</a:t>
                      </a:r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會計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36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latin typeface="華康中黑體" pitchFamily="49" charset="-120"/>
                          <a:ea typeface="華康中黑體" pitchFamily="49" charset="-120"/>
                        </a:rPr>
                        <a:t>7:50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latin typeface="華康中黑體" pitchFamily="49" charset="-120"/>
                          <a:ea typeface="華康中黑體" pitchFamily="49" charset="-120"/>
                        </a:rPr>
                        <a:t> 商</a:t>
                      </a:r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學銀行</a:t>
                      </a:r>
                      <a:r>
                        <a:rPr lang="en-US" altLang="zh-TW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/</a:t>
                      </a:r>
                      <a:r>
                        <a:rPr lang="zh-TW" altLang="en-US" sz="1600" b="0" i="0" u="none" strike="noStrike" dirty="0">
                          <a:latin typeface="華康中黑體" pitchFamily="49" charset="-120"/>
                          <a:ea typeface="華康中黑體" pitchFamily="49" charset="-120"/>
                        </a:rPr>
                        <a:t>國貿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275856" y="566124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>
                <a:solidFill>
                  <a:schemeClr val="tx1"/>
                </a:solidFill>
              </a:rPr>
              <a:t>2012.6.9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251</Words>
  <Application>Microsoft Office PowerPoint</Application>
  <PresentationFormat>如螢幕大小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 Cathy Yang</dc:creator>
  <cp:lastModifiedBy> Cathy Yang</cp:lastModifiedBy>
  <cp:revision>24</cp:revision>
  <dcterms:created xsi:type="dcterms:W3CDTF">2012-05-23T12:39:01Z</dcterms:created>
  <dcterms:modified xsi:type="dcterms:W3CDTF">2012-06-04T02:30:40Z</dcterms:modified>
</cp:coreProperties>
</file>