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"/>
  </p:handoutMasterIdLst>
  <p:sldIdLst>
    <p:sldId id="256" r:id="rId2"/>
    <p:sldId id="259" r:id="rId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26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59BB8F-AB33-472F-850A-075FD9C48E85}" type="datetimeFigureOut">
              <a:rPr lang="zh-TW" altLang="en-US" smtClean="0"/>
              <a:pPr/>
              <a:t>2012/6/4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7D370B-91B8-4242-AA61-4DD1C2BC1AF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AF6BA-A02D-428C-A57F-8CA05DDC081E}" type="datetimeFigureOut">
              <a:rPr lang="zh-TW" altLang="en-US" smtClean="0"/>
              <a:pPr/>
              <a:t>2012/6/4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964E7-E381-471A-AE83-D55EDE93A10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AF6BA-A02D-428C-A57F-8CA05DDC081E}" type="datetimeFigureOut">
              <a:rPr lang="zh-TW" altLang="en-US" smtClean="0"/>
              <a:pPr/>
              <a:t>2012/6/4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964E7-E381-471A-AE83-D55EDE93A10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AF6BA-A02D-428C-A57F-8CA05DDC081E}" type="datetimeFigureOut">
              <a:rPr lang="zh-TW" altLang="en-US" smtClean="0"/>
              <a:pPr/>
              <a:t>2012/6/4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964E7-E381-471A-AE83-D55EDE93A10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AF6BA-A02D-428C-A57F-8CA05DDC081E}" type="datetimeFigureOut">
              <a:rPr lang="zh-TW" altLang="en-US" smtClean="0"/>
              <a:pPr/>
              <a:t>2012/6/4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964E7-E381-471A-AE83-D55EDE93A10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AF6BA-A02D-428C-A57F-8CA05DDC081E}" type="datetimeFigureOut">
              <a:rPr lang="zh-TW" altLang="en-US" smtClean="0"/>
              <a:pPr/>
              <a:t>2012/6/4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964E7-E381-471A-AE83-D55EDE93A10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AF6BA-A02D-428C-A57F-8CA05DDC081E}" type="datetimeFigureOut">
              <a:rPr lang="zh-TW" altLang="en-US" smtClean="0"/>
              <a:pPr/>
              <a:t>2012/6/4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964E7-E381-471A-AE83-D55EDE93A10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AF6BA-A02D-428C-A57F-8CA05DDC081E}" type="datetimeFigureOut">
              <a:rPr lang="zh-TW" altLang="en-US" smtClean="0"/>
              <a:pPr/>
              <a:t>2012/6/4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964E7-E381-471A-AE83-D55EDE93A10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AF6BA-A02D-428C-A57F-8CA05DDC081E}" type="datetimeFigureOut">
              <a:rPr lang="zh-TW" altLang="en-US" smtClean="0"/>
              <a:pPr/>
              <a:t>2012/6/4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964E7-E381-471A-AE83-D55EDE93A10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AF6BA-A02D-428C-A57F-8CA05DDC081E}" type="datetimeFigureOut">
              <a:rPr lang="zh-TW" altLang="en-US" smtClean="0"/>
              <a:pPr/>
              <a:t>2012/6/4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964E7-E381-471A-AE83-D55EDE93A10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AF6BA-A02D-428C-A57F-8CA05DDC081E}" type="datetimeFigureOut">
              <a:rPr lang="zh-TW" altLang="en-US" smtClean="0"/>
              <a:pPr/>
              <a:t>2012/6/4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964E7-E381-471A-AE83-D55EDE93A10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AF6BA-A02D-428C-A57F-8CA05DDC081E}" type="datetimeFigureOut">
              <a:rPr lang="zh-TW" altLang="en-US" smtClean="0"/>
              <a:pPr/>
              <a:t>2012/6/4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964E7-E381-471A-AE83-D55EDE93A10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8AF6BA-A02D-428C-A57F-8CA05DDC081E}" type="datetimeFigureOut">
              <a:rPr lang="zh-TW" altLang="en-US" smtClean="0"/>
              <a:pPr/>
              <a:t>2012/6/4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8964E7-E381-471A-AE83-D55EDE93A10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31640" y="1556792"/>
            <a:ext cx="6400800" cy="3960440"/>
          </a:xfrm>
        </p:spPr>
        <p:txBody>
          <a:bodyPr>
            <a:normAutofit/>
          </a:bodyPr>
          <a:lstStyle/>
          <a:p>
            <a:r>
              <a:rPr lang="en-US" altLang="zh-TW" dirty="0" smtClean="0">
                <a:solidFill>
                  <a:schemeClr val="tx1"/>
                </a:solidFill>
                <a:latin typeface="華康中黑體" pitchFamily="49" charset="-120"/>
                <a:ea typeface="華康中黑體" pitchFamily="49" charset="-120"/>
              </a:rPr>
              <a:t/>
            </a:r>
            <a:br>
              <a:rPr lang="en-US" altLang="zh-TW" dirty="0" smtClean="0">
                <a:solidFill>
                  <a:schemeClr val="tx1"/>
                </a:solidFill>
                <a:latin typeface="華康中黑體" pitchFamily="49" charset="-120"/>
                <a:ea typeface="華康中黑體" pitchFamily="49" charset="-120"/>
              </a:rPr>
            </a:br>
            <a:r>
              <a:rPr lang="zh-TW" altLang="en-US" sz="4400" dirty="0" smtClean="0">
                <a:solidFill>
                  <a:schemeClr val="tx1"/>
                </a:solidFill>
                <a:latin typeface="華康中黑體" pitchFamily="49" charset="-120"/>
                <a:ea typeface="華康中黑體" pitchFamily="49" charset="-120"/>
              </a:rPr>
              <a:t>桌卡</a:t>
            </a:r>
            <a:endParaRPr lang="en-US" altLang="zh-TW" sz="4400" dirty="0" smtClean="0">
              <a:solidFill>
                <a:schemeClr val="tx1"/>
              </a:solidFill>
              <a:latin typeface="華康中黑體" pitchFamily="49" charset="-120"/>
              <a:ea typeface="華康中黑體" pitchFamily="49" charset="-120"/>
            </a:endParaRPr>
          </a:p>
          <a:p>
            <a:endParaRPr lang="en-US" altLang="zh-TW" dirty="0" smtClean="0">
              <a:solidFill>
                <a:schemeClr val="tx1"/>
              </a:solidFill>
              <a:latin typeface="華康中黑體" pitchFamily="49" charset="-120"/>
              <a:ea typeface="華康中黑體" pitchFamily="49" charset="-120"/>
            </a:endParaRPr>
          </a:p>
          <a:p>
            <a:r>
              <a:rPr lang="en-US" altLang="zh-TW" dirty="0" smtClean="0">
                <a:solidFill>
                  <a:schemeClr val="tx1"/>
                </a:solidFill>
                <a:latin typeface="華康中黑體" pitchFamily="49" charset="-120"/>
                <a:ea typeface="華康中黑體" pitchFamily="49" charset="-120"/>
              </a:rPr>
              <a:t>“</a:t>
            </a:r>
            <a:r>
              <a:rPr lang="zh-TW" altLang="en-US" dirty="0" smtClean="0">
                <a:solidFill>
                  <a:schemeClr val="tx1"/>
                </a:solidFill>
              </a:rPr>
              <a:t>節目表 及拍照順序</a:t>
            </a:r>
            <a:r>
              <a:rPr lang="en-US" altLang="zh-TW" dirty="0" smtClean="0">
                <a:solidFill>
                  <a:schemeClr val="tx1"/>
                </a:solidFill>
              </a:rPr>
              <a:t>” </a:t>
            </a:r>
            <a:r>
              <a:rPr lang="zh-TW" altLang="en-US" dirty="0" smtClean="0">
                <a:solidFill>
                  <a:schemeClr val="tx1"/>
                </a:solidFill>
              </a:rPr>
              <a:t>印</a:t>
            </a:r>
            <a:r>
              <a:rPr lang="en-US" altLang="zh-TW" dirty="0" smtClean="0">
                <a:solidFill>
                  <a:schemeClr val="tx1"/>
                </a:solidFill>
              </a:rPr>
              <a:t>A4</a:t>
            </a:r>
            <a:r>
              <a:rPr lang="zh-TW" altLang="en-US" dirty="0" smtClean="0">
                <a:solidFill>
                  <a:schemeClr val="tx1"/>
                </a:solidFill>
              </a:rPr>
              <a:t>卡紙</a:t>
            </a:r>
            <a:r>
              <a:rPr lang="en-US" altLang="zh-TW" dirty="0" smtClean="0">
                <a:solidFill>
                  <a:schemeClr val="tx1"/>
                </a:solidFill>
              </a:rPr>
              <a:t> </a:t>
            </a:r>
          </a:p>
          <a:p>
            <a:r>
              <a:rPr lang="en-US" altLang="zh-TW" dirty="0" smtClean="0">
                <a:solidFill>
                  <a:schemeClr val="tx1"/>
                </a:solidFill>
              </a:rPr>
              <a:t>95</a:t>
            </a:r>
            <a:r>
              <a:rPr lang="zh-TW" altLang="en-US" dirty="0" smtClean="0">
                <a:solidFill>
                  <a:schemeClr val="tx1"/>
                </a:solidFill>
              </a:rPr>
              <a:t>份</a:t>
            </a:r>
            <a:r>
              <a:rPr lang="en-US" altLang="zh-TW" dirty="0" smtClean="0">
                <a:solidFill>
                  <a:schemeClr val="tx1"/>
                </a:solidFill>
              </a:rPr>
              <a:t>, </a:t>
            </a:r>
            <a:r>
              <a:rPr lang="zh-TW" altLang="en-US" dirty="0" smtClean="0">
                <a:solidFill>
                  <a:schemeClr val="tx1"/>
                </a:solidFill>
              </a:rPr>
              <a:t>中間對折</a:t>
            </a:r>
            <a:r>
              <a:rPr lang="en-US" altLang="zh-TW" dirty="0" smtClean="0">
                <a:solidFill>
                  <a:schemeClr val="tx1"/>
                </a:solidFill>
              </a:rPr>
              <a:t/>
            </a:r>
            <a:br>
              <a:rPr lang="en-US" altLang="zh-TW" dirty="0" smtClean="0">
                <a:solidFill>
                  <a:schemeClr val="tx1"/>
                </a:solidFill>
              </a:rPr>
            </a:br>
            <a:endParaRPr lang="zh-TW" altLang="en-US" dirty="0" smtClean="0">
              <a:solidFill>
                <a:schemeClr val="tx1"/>
              </a:solidFill>
            </a:endParaRPr>
          </a:p>
          <a:p>
            <a:endParaRPr lang="zh-TW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7756" y="260648"/>
            <a:ext cx="4040188" cy="576064"/>
          </a:xfrm>
        </p:spPr>
        <p:txBody>
          <a:bodyPr>
            <a:noAutofit/>
          </a:bodyPr>
          <a:lstStyle/>
          <a:p>
            <a:pPr algn="ctr"/>
            <a:r>
              <a:rPr lang="zh-TW" altLang="en-US" sz="3200" u="sng" dirty="0" smtClean="0">
                <a:latin typeface="華康中黑體" pitchFamily="49" charset="-120"/>
                <a:ea typeface="華康中黑體" pitchFamily="49" charset="-120"/>
              </a:rPr>
              <a:t>節目表</a:t>
            </a:r>
            <a:endParaRPr lang="zh-TW" altLang="en-US" sz="3200" u="sng" dirty="0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706689" y="116632"/>
            <a:ext cx="4041775" cy="504056"/>
          </a:xfrm>
        </p:spPr>
        <p:txBody>
          <a:bodyPr>
            <a:noAutofit/>
          </a:bodyPr>
          <a:lstStyle/>
          <a:p>
            <a:pPr algn="ctr"/>
            <a:r>
              <a:rPr lang="zh-TW" altLang="en-US" sz="3200" u="sng" dirty="0" smtClean="0">
                <a:latin typeface="華康中黑體" pitchFamily="49" charset="-120"/>
                <a:ea typeface="華康中黑體" pitchFamily="49" charset="-120"/>
              </a:rPr>
              <a:t>各系大合照順序</a:t>
            </a:r>
            <a:endParaRPr lang="zh-TW" altLang="en-US" sz="3200" u="sng" dirty="0">
              <a:latin typeface="華康中黑體" pitchFamily="49" charset="-120"/>
              <a:ea typeface="華康中黑體" pitchFamily="49" charset="-120"/>
            </a:endParaRPr>
          </a:p>
        </p:txBody>
      </p:sp>
      <p:pic>
        <p:nvPicPr>
          <p:cNvPr id="7" name="Picture 2" descr="C:\Documents and Settings\cyang\My Documents\1982晚會手冊內頁(校景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805264"/>
            <a:ext cx="9144000" cy="1152128"/>
          </a:xfrm>
          <a:prstGeom prst="rect">
            <a:avLst/>
          </a:prstGeom>
          <a:noFill/>
        </p:spPr>
      </p:pic>
      <p:sp>
        <p:nvSpPr>
          <p:cNvPr id="9" name="內容版面配置區 2"/>
          <p:cNvSpPr>
            <a:spLocks noGrp="1"/>
          </p:cNvSpPr>
          <p:nvPr>
            <p:ph sz="half" idx="2"/>
          </p:nvPr>
        </p:nvSpPr>
        <p:spPr>
          <a:xfrm>
            <a:off x="611560" y="980951"/>
            <a:ext cx="3744416" cy="4752305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spcBef>
                <a:spcPts val="1200"/>
              </a:spcBef>
              <a:buNone/>
            </a:pPr>
            <a:r>
              <a:rPr lang="en-US" altLang="zh-TW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華康中黑體" pitchFamily="49" charset="-120"/>
                <a:ea typeface="華康中黑體" pitchFamily="49" charset="-120"/>
              </a:rPr>
              <a:t>5:30–6:30 </a:t>
            </a:r>
            <a:r>
              <a:rPr lang="zh-TW" alt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華康中黑體" pitchFamily="49" charset="-120"/>
                <a:ea typeface="華康中黑體" pitchFamily="49" charset="-120"/>
              </a:rPr>
              <a:t>報到進場、相見歡</a:t>
            </a:r>
            <a:endParaRPr lang="en-US" altLang="zh-TW" sz="1600" dirty="0" smtClean="0">
              <a:solidFill>
                <a:schemeClr val="tx1">
                  <a:lumMod val="85000"/>
                  <a:lumOff val="15000"/>
                </a:schemeClr>
              </a:solidFill>
              <a:latin typeface="華康中黑體" pitchFamily="49" charset="-120"/>
              <a:ea typeface="華康中黑體" pitchFamily="49" charset="-120"/>
            </a:endParaRPr>
          </a:p>
          <a:p>
            <a:pPr>
              <a:spcBef>
                <a:spcPts val="1200"/>
              </a:spcBef>
              <a:buNone/>
            </a:pPr>
            <a:r>
              <a:rPr lang="en-US" altLang="zh-TW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華康中黑體" pitchFamily="49" charset="-120"/>
                <a:ea typeface="華康中黑體" pitchFamily="49" charset="-120"/>
              </a:rPr>
              <a:t>6:30–7:00 </a:t>
            </a:r>
            <a:r>
              <a:rPr lang="zh-TW" alt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華康中黑體" pitchFamily="49" charset="-120"/>
                <a:ea typeface="華康中黑體" pitchFamily="49" charset="-120"/>
              </a:rPr>
              <a:t>搖滾開場、主持登臺</a:t>
            </a:r>
            <a:endParaRPr lang="en-US" altLang="zh-TW" sz="1600" dirty="0" smtClean="0">
              <a:solidFill>
                <a:schemeClr val="tx1">
                  <a:lumMod val="85000"/>
                  <a:lumOff val="15000"/>
                </a:schemeClr>
              </a:solidFill>
              <a:latin typeface="華康中黑體" pitchFamily="49" charset="-120"/>
              <a:ea typeface="華康中黑體" pitchFamily="49" charset="-120"/>
            </a:endParaRPr>
          </a:p>
          <a:p>
            <a:pPr>
              <a:spcBef>
                <a:spcPts val="1200"/>
              </a:spcBef>
              <a:buNone/>
            </a:pPr>
            <a:r>
              <a:rPr lang="en-US" altLang="zh-TW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華康中黑體" pitchFamily="49" charset="-120"/>
                <a:ea typeface="華康中黑體" pitchFamily="49" charset="-120"/>
              </a:rPr>
              <a:t>7:00–8:00 </a:t>
            </a:r>
            <a:r>
              <a:rPr lang="zh-TW" alt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華康中黑體" pitchFamily="49" charset="-120"/>
                <a:ea typeface="華康中黑體" pitchFamily="49" charset="-120"/>
              </a:rPr>
              <a:t>精緻晚宴、今昔回顧、</a:t>
            </a:r>
            <a:endParaRPr lang="en-US" altLang="zh-TW" sz="1600" dirty="0" smtClean="0">
              <a:solidFill>
                <a:schemeClr val="tx1">
                  <a:lumMod val="85000"/>
                  <a:lumOff val="15000"/>
                </a:schemeClr>
              </a:solidFill>
              <a:latin typeface="華康中黑體" pitchFamily="49" charset="-120"/>
              <a:ea typeface="華康中黑體" pitchFamily="49" charset="-120"/>
            </a:endParaRPr>
          </a:p>
          <a:p>
            <a:pPr>
              <a:spcBef>
                <a:spcPts val="1200"/>
              </a:spcBef>
              <a:buNone/>
            </a:pPr>
            <a:r>
              <a:rPr lang="en-US" altLang="zh-TW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華康中黑體" pitchFamily="49" charset="-120"/>
                <a:ea typeface="華康中黑體" pitchFamily="49" charset="-120"/>
              </a:rPr>
              <a:t> </a:t>
            </a:r>
            <a:r>
              <a:rPr lang="en-US" altLang="zh-TW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華康中黑體" pitchFamily="49" charset="-120"/>
                <a:ea typeface="華康中黑體" pitchFamily="49" charset="-120"/>
              </a:rPr>
              <a:t>          </a:t>
            </a:r>
            <a:r>
              <a:rPr lang="zh-TW" alt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華康中黑體" pitchFamily="49" charset="-120"/>
                <a:ea typeface="華康中黑體" pitchFamily="49" charset="-120"/>
              </a:rPr>
              <a:t>各系大合照</a:t>
            </a:r>
            <a:endParaRPr lang="en-US" altLang="zh-TW" sz="1600" dirty="0" smtClean="0">
              <a:solidFill>
                <a:schemeClr val="tx1">
                  <a:lumMod val="85000"/>
                  <a:lumOff val="15000"/>
                </a:schemeClr>
              </a:solidFill>
              <a:latin typeface="華康中黑體" pitchFamily="49" charset="-120"/>
              <a:ea typeface="華康中黑體" pitchFamily="49" charset="-120"/>
            </a:endParaRPr>
          </a:p>
          <a:p>
            <a:pPr>
              <a:spcBef>
                <a:spcPts val="1200"/>
              </a:spcBef>
              <a:buNone/>
            </a:pPr>
            <a:r>
              <a:rPr lang="en-US" altLang="zh-TW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華康中黑體" pitchFamily="49" charset="-120"/>
                <a:ea typeface="華康中黑體" pitchFamily="49" charset="-120"/>
              </a:rPr>
              <a:t>8:00–8:10 </a:t>
            </a:r>
            <a:r>
              <a:rPr lang="zh-TW" alt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華康中黑體" pitchFamily="49" charset="-120"/>
                <a:ea typeface="華康中黑體" pitchFamily="49" charset="-120"/>
              </a:rPr>
              <a:t>熱情洋溢 踢踏青春</a:t>
            </a:r>
            <a:endParaRPr lang="en-US" altLang="zh-TW" sz="1600" dirty="0" smtClean="0">
              <a:solidFill>
                <a:schemeClr val="tx1">
                  <a:lumMod val="85000"/>
                  <a:lumOff val="15000"/>
                </a:schemeClr>
              </a:solidFill>
              <a:latin typeface="華康中黑體" pitchFamily="49" charset="-120"/>
              <a:ea typeface="華康中黑體" pitchFamily="49" charset="-120"/>
            </a:endParaRPr>
          </a:p>
          <a:p>
            <a:pPr>
              <a:spcBef>
                <a:spcPts val="1200"/>
              </a:spcBef>
              <a:buNone/>
            </a:pPr>
            <a:r>
              <a:rPr lang="en-US" altLang="zh-TW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華康中黑體" pitchFamily="49" charset="-120"/>
                <a:ea typeface="華康中黑體" pitchFamily="49" charset="-120"/>
              </a:rPr>
              <a:t>8:10–8:20 </a:t>
            </a:r>
            <a:r>
              <a:rPr lang="zh-TW" alt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華康中黑體" pitchFamily="49" charset="-120"/>
                <a:ea typeface="華康中黑體" pitchFamily="49" charset="-120"/>
              </a:rPr>
              <a:t>第一輪抽獎</a:t>
            </a:r>
            <a:endParaRPr lang="en-US" altLang="zh-TW" sz="1600" dirty="0" smtClean="0">
              <a:solidFill>
                <a:schemeClr val="tx1">
                  <a:lumMod val="85000"/>
                  <a:lumOff val="15000"/>
                </a:schemeClr>
              </a:solidFill>
              <a:latin typeface="華康中黑體" pitchFamily="49" charset="-120"/>
              <a:ea typeface="華康中黑體" pitchFamily="49" charset="-120"/>
            </a:endParaRPr>
          </a:p>
          <a:p>
            <a:pPr>
              <a:spcBef>
                <a:spcPts val="1200"/>
              </a:spcBef>
              <a:buNone/>
            </a:pPr>
            <a:r>
              <a:rPr lang="en-US" altLang="zh-TW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華康中黑體" pitchFamily="49" charset="-120"/>
                <a:ea typeface="華康中黑體" pitchFamily="49" charset="-120"/>
              </a:rPr>
              <a:t>8:20–8:30 </a:t>
            </a:r>
            <a:r>
              <a:rPr lang="zh-TW" alt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華康中黑體" pitchFamily="49" charset="-120"/>
                <a:ea typeface="華康中黑體" pitchFamily="49" charset="-120"/>
              </a:rPr>
              <a:t>熟悉的旋律</a:t>
            </a:r>
            <a:endParaRPr lang="en-US" altLang="zh-TW" sz="1600" dirty="0" smtClean="0">
              <a:solidFill>
                <a:schemeClr val="tx1">
                  <a:lumMod val="85000"/>
                  <a:lumOff val="15000"/>
                </a:schemeClr>
              </a:solidFill>
              <a:latin typeface="華康中黑體" pitchFamily="49" charset="-120"/>
              <a:ea typeface="華康中黑體" pitchFamily="49" charset="-120"/>
            </a:endParaRPr>
          </a:p>
          <a:p>
            <a:pPr>
              <a:spcBef>
                <a:spcPts val="1200"/>
              </a:spcBef>
              <a:buNone/>
            </a:pPr>
            <a:r>
              <a:rPr lang="en-US" altLang="zh-TW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華康中黑體" pitchFamily="49" charset="-120"/>
                <a:ea typeface="華康中黑體" pitchFamily="49" charset="-120"/>
              </a:rPr>
              <a:t>8:30–8:40 </a:t>
            </a:r>
            <a:r>
              <a:rPr lang="zh-TW" alt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華康中黑體" pitchFamily="49" charset="-120"/>
                <a:ea typeface="華康中黑體" pitchFamily="49" charset="-120"/>
              </a:rPr>
              <a:t>第二輪抽獎</a:t>
            </a:r>
            <a:endParaRPr lang="en-US" altLang="zh-TW" sz="1600" dirty="0" smtClean="0">
              <a:solidFill>
                <a:schemeClr val="tx1">
                  <a:lumMod val="85000"/>
                  <a:lumOff val="15000"/>
                </a:schemeClr>
              </a:solidFill>
              <a:latin typeface="華康中黑體" pitchFamily="49" charset="-120"/>
              <a:ea typeface="華康中黑體" pitchFamily="49" charset="-120"/>
            </a:endParaRPr>
          </a:p>
          <a:p>
            <a:pPr>
              <a:spcBef>
                <a:spcPts val="1200"/>
              </a:spcBef>
              <a:buNone/>
            </a:pPr>
            <a:r>
              <a:rPr lang="en-US" altLang="zh-TW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華康中黑體" pitchFamily="49" charset="-120"/>
                <a:ea typeface="華康中黑體" pitchFamily="49" charset="-120"/>
              </a:rPr>
              <a:t>8:40–8:50 </a:t>
            </a:r>
            <a:r>
              <a:rPr lang="zh-TW" alt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華康中黑體" pitchFamily="49" charset="-120"/>
                <a:ea typeface="華康中黑體" pitchFamily="49" charset="-120"/>
              </a:rPr>
              <a:t>第三輪抽獎</a:t>
            </a:r>
            <a:endParaRPr lang="en-US" altLang="zh-TW" sz="1600" dirty="0" smtClean="0">
              <a:solidFill>
                <a:schemeClr val="tx1">
                  <a:lumMod val="85000"/>
                  <a:lumOff val="15000"/>
                </a:schemeClr>
              </a:solidFill>
              <a:latin typeface="華康中黑體" pitchFamily="49" charset="-120"/>
              <a:ea typeface="華康中黑體" pitchFamily="49" charset="-120"/>
            </a:endParaRPr>
          </a:p>
          <a:p>
            <a:pPr>
              <a:spcBef>
                <a:spcPts val="1200"/>
              </a:spcBef>
              <a:buNone/>
            </a:pPr>
            <a:r>
              <a:rPr lang="en-US" altLang="zh-TW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華康中黑體" pitchFamily="49" charset="-120"/>
                <a:ea typeface="華康中黑體" pitchFamily="49" charset="-120"/>
              </a:rPr>
              <a:t>8:50–9:00 </a:t>
            </a:r>
            <a:r>
              <a:rPr lang="zh-TW" alt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華康中黑體" pitchFamily="49" charset="-120"/>
                <a:ea typeface="華康中黑體" pitchFamily="49" charset="-120"/>
              </a:rPr>
              <a:t>珍重再見、交棒</a:t>
            </a:r>
            <a:r>
              <a:rPr lang="en-US" altLang="zh-TW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華康中黑體" pitchFamily="49" charset="-120"/>
                <a:ea typeface="華康中黑體" pitchFamily="49" charset="-120"/>
              </a:rPr>
              <a:t>1983</a:t>
            </a:r>
            <a:r>
              <a:rPr lang="zh-TW" alt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華康中黑體" pitchFamily="49" charset="-120"/>
                <a:ea typeface="華康中黑體" pitchFamily="49" charset="-120"/>
              </a:rPr>
              <a:t>、</a:t>
            </a:r>
            <a:endParaRPr lang="en-US" altLang="zh-TW" sz="1600" dirty="0" smtClean="0">
              <a:solidFill>
                <a:schemeClr val="tx1">
                  <a:lumMod val="85000"/>
                  <a:lumOff val="15000"/>
                </a:schemeClr>
              </a:solidFill>
              <a:latin typeface="華康中黑體" pitchFamily="49" charset="-120"/>
              <a:ea typeface="華康中黑體" pitchFamily="49" charset="-120"/>
            </a:endParaRPr>
          </a:p>
          <a:p>
            <a:pPr>
              <a:spcBef>
                <a:spcPts val="1200"/>
              </a:spcBef>
              <a:buNone/>
            </a:pPr>
            <a:r>
              <a:rPr lang="en-US" altLang="zh-TW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華康中黑體" pitchFamily="49" charset="-120"/>
                <a:ea typeface="華康中黑體" pitchFamily="49" charset="-120"/>
              </a:rPr>
              <a:t> </a:t>
            </a:r>
            <a:r>
              <a:rPr lang="en-US" altLang="zh-TW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華康中黑體" pitchFamily="49" charset="-120"/>
                <a:ea typeface="華康中黑體" pitchFamily="49" charset="-120"/>
              </a:rPr>
              <a:t>          </a:t>
            </a:r>
            <a:r>
              <a:rPr lang="zh-TW" alt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華康中黑體" pitchFamily="49" charset="-120"/>
                <a:ea typeface="華康中黑體" pitchFamily="49" charset="-120"/>
              </a:rPr>
              <a:t>期待四十重聚</a:t>
            </a:r>
            <a:endParaRPr lang="en-US" altLang="zh-TW" sz="1600" dirty="0" smtClean="0">
              <a:solidFill>
                <a:schemeClr val="tx1">
                  <a:lumMod val="85000"/>
                  <a:lumOff val="15000"/>
                </a:schemeClr>
              </a:solidFill>
              <a:latin typeface="華康中黑體" pitchFamily="49" charset="-120"/>
              <a:ea typeface="華康中黑體" pitchFamily="49" charset="-120"/>
            </a:endParaRPr>
          </a:p>
          <a:p>
            <a:pPr>
              <a:spcBef>
                <a:spcPts val="1200"/>
              </a:spcBef>
              <a:buNone/>
            </a:pPr>
            <a:r>
              <a:rPr lang="en-US" altLang="zh-TW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華康中黑體" pitchFamily="49" charset="-120"/>
                <a:ea typeface="華康中黑體" pitchFamily="49" charset="-120"/>
              </a:rPr>
              <a:t>9:00-10:00 </a:t>
            </a:r>
            <a:r>
              <a:rPr lang="zh-TW" alt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華康中黑體" pitchFamily="49" charset="-120"/>
                <a:ea typeface="華康中黑體" pitchFamily="49" charset="-120"/>
              </a:rPr>
              <a:t>敘不完的舊、道不完的情</a:t>
            </a:r>
            <a:endParaRPr lang="en-US" altLang="zh-TW" sz="1600" dirty="0">
              <a:solidFill>
                <a:schemeClr val="tx1">
                  <a:lumMod val="85000"/>
                  <a:lumOff val="15000"/>
                </a:schemeClr>
              </a:solidFill>
              <a:latin typeface="華康中黑體" pitchFamily="49" charset="-120"/>
              <a:ea typeface="華康中黑體" pitchFamily="49" charset="-120"/>
            </a:endParaRPr>
          </a:p>
          <a:p>
            <a:pPr>
              <a:spcBef>
                <a:spcPts val="1800"/>
              </a:spcBef>
              <a:buNone/>
            </a:pPr>
            <a:endParaRPr lang="zh-TW" altLang="en-US" sz="1600" dirty="0">
              <a:solidFill>
                <a:schemeClr val="tx1">
                  <a:lumMod val="85000"/>
                  <a:lumOff val="15000"/>
                </a:schemeClr>
              </a:solidFill>
              <a:latin typeface="華康中黑體" pitchFamily="49" charset="-120"/>
              <a:ea typeface="華康中黑體" pitchFamily="49" charset="-120"/>
            </a:endParaRPr>
          </a:p>
        </p:txBody>
      </p:sp>
      <p:sp>
        <p:nvSpPr>
          <p:cNvPr id="11" name="標題 1"/>
          <p:cNvSpPr txBox="1">
            <a:spLocks/>
          </p:cNvSpPr>
          <p:nvPr/>
        </p:nvSpPr>
        <p:spPr>
          <a:xfrm>
            <a:off x="35496" y="476672"/>
            <a:ext cx="457200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lvl="0">
              <a:spcBef>
                <a:spcPct val="0"/>
              </a:spcBef>
              <a:defRPr/>
            </a:pPr>
            <a:r>
              <a:rPr kumimoji="0" lang="zh-TW" alt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華康中黑體" pitchFamily="49" charset="-120"/>
                <a:ea typeface="華康中黑體" pitchFamily="49" charset="-120"/>
                <a:cs typeface="+mj-cs"/>
              </a:rPr>
              <a:t>                              主持人</a:t>
            </a:r>
            <a:r>
              <a:rPr kumimoji="0" lang="en-US" altLang="zh-TW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華康中黑體" pitchFamily="49" charset="-120"/>
                <a:ea typeface="華康中黑體" pitchFamily="49" charset="-120"/>
                <a:cs typeface="+mj-cs"/>
              </a:rPr>
              <a:t>: </a:t>
            </a:r>
            <a:r>
              <a:rPr lang="zh-TW" altLang="en-US" dirty="0" smtClean="0">
                <a:latin typeface="華康中黑體" pitchFamily="49" charset="-120"/>
                <a:ea typeface="華康中黑體" pitchFamily="49" charset="-120"/>
                <a:cs typeface="+mj-cs"/>
              </a:rPr>
              <a:t>李梅</a:t>
            </a:r>
            <a:r>
              <a:rPr lang="zh-TW" altLang="en-US" sz="1400" dirty="0" smtClean="0">
                <a:latin typeface="華康中黑體" pitchFamily="49" charset="-120"/>
                <a:ea typeface="華康中黑體" pitchFamily="49" charset="-120"/>
                <a:cs typeface="+mj-cs"/>
              </a:rPr>
              <a:t>化學</a:t>
            </a:r>
            <a:endParaRPr lang="en-US" altLang="zh-TW" sz="1400" dirty="0" smtClean="0">
              <a:latin typeface="華康中黑體" pitchFamily="49" charset="-120"/>
              <a:ea typeface="華康中黑體" pitchFamily="49" charset="-120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r>
              <a:rPr kumimoji="0" lang="zh-TW" alt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華康中黑體" pitchFamily="49" charset="-120"/>
                <a:ea typeface="華康中黑體" pitchFamily="49" charset="-120"/>
                <a:cs typeface="+mj-cs"/>
              </a:rPr>
              <a:t>                                      黃彥男</a:t>
            </a:r>
            <a:r>
              <a:rPr kumimoji="0" lang="zh-TW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華康中黑體" pitchFamily="49" charset="-120"/>
                <a:ea typeface="華康中黑體" pitchFamily="49" charset="-120"/>
                <a:cs typeface="+mj-cs"/>
              </a:rPr>
              <a:t>電機</a:t>
            </a:r>
          </a:p>
        </p:txBody>
      </p:sp>
      <p:graphicFrame>
        <p:nvGraphicFramePr>
          <p:cNvPr id="13" name="表格 12"/>
          <p:cNvGraphicFramePr>
            <a:graphicFrameLocks noGrp="1"/>
          </p:cNvGraphicFramePr>
          <p:nvPr/>
        </p:nvGraphicFramePr>
        <p:xfrm>
          <a:off x="4932040" y="620688"/>
          <a:ext cx="3600400" cy="1773555"/>
        </p:xfrm>
        <a:graphic>
          <a:graphicData uri="http://schemas.openxmlformats.org/drawingml/2006/table">
            <a:tbl>
              <a:tblPr/>
              <a:tblGrid>
                <a:gridCol w="861584"/>
                <a:gridCol w="2738816"/>
              </a:tblGrid>
              <a:tr h="246885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latin typeface="華康中黑體" pitchFamily="49" charset="-120"/>
                          <a:ea typeface="華康中黑體" pitchFamily="49" charset="-120"/>
                        </a:rPr>
                        <a:t>攝影</a:t>
                      </a:r>
                      <a:r>
                        <a:rPr lang="zh-TW" altLang="en-US" sz="1600" b="0" i="0" u="none" strike="noStrike" dirty="0" smtClean="0">
                          <a:latin typeface="華康中黑體" pitchFamily="49" charset="-120"/>
                          <a:ea typeface="華康中黑體" pitchFamily="49" charset="-120"/>
                        </a:rPr>
                        <a:t>一區</a:t>
                      </a:r>
                      <a:endParaRPr lang="zh-TW" altLang="en-US" sz="1600" b="0" i="0" u="none" strike="noStrike" dirty="0">
                        <a:latin typeface="華康中黑體" pitchFamily="49" charset="-120"/>
                        <a:ea typeface="華康中黑體" pitchFamily="49" charset="-12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1" i="0" u="none" strike="noStrike" dirty="0" smtClean="0">
                          <a:latin typeface="華康中黑體" pitchFamily="49" charset="-120"/>
                          <a:ea typeface="華康中黑體" pitchFamily="49" charset="-120"/>
                        </a:rPr>
                        <a:t> 工學院</a:t>
                      </a:r>
                      <a:r>
                        <a:rPr lang="en-US" altLang="zh-TW" sz="1600" b="1" i="0" u="none" strike="noStrike" dirty="0">
                          <a:latin typeface="華康中黑體" pitchFamily="49" charset="-120"/>
                          <a:ea typeface="華康中黑體" pitchFamily="49" charset="-120"/>
                        </a:rPr>
                        <a:t>/</a:t>
                      </a:r>
                      <a:r>
                        <a:rPr lang="zh-TW" altLang="en-US" sz="1600" b="1" i="0" u="none" strike="noStrike" dirty="0">
                          <a:latin typeface="華康中黑體" pitchFamily="49" charset="-120"/>
                          <a:ea typeface="華康中黑體" pitchFamily="49" charset="-120"/>
                        </a:rPr>
                        <a:t>理學院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88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>
                          <a:latin typeface="華康中黑體" pitchFamily="49" charset="-120"/>
                          <a:ea typeface="華康中黑體" pitchFamily="49" charset="-120"/>
                        </a:rPr>
                        <a:t>7:00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 smtClean="0">
                          <a:latin typeface="華康中黑體" pitchFamily="49" charset="-120"/>
                          <a:ea typeface="華康中黑體" pitchFamily="49" charset="-120"/>
                        </a:rPr>
                        <a:t> 貴賓席</a:t>
                      </a:r>
                      <a:r>
                        <a:rPr lang="en-US" altLang="zh-TW" sz="1600" b="0" i="0" u="none" strike="noStrike" dirty="0" smtClean="0">
                          <a:latin typeface="華康中黑體" pitchFamily="49" charset="-120"/>
                          <a:ea typeface="華康中黑體" pitchFamily="49" charset="-120"/>
                        </a:rPr>
                        <a:t>/</a:t>
                      </a:r>
                      <a:r>
                        <a:rPr lang="zh-TW" altLang="en-US" sz="1600" b="0" i="0" u="none" strike="noStrike" dirty="0" smtClean="0">
                          <a:latin typeface="華康中黑體" pitchFamily="49" charset="-120"/>
                          <a:ea typeface="華康中黑體" pitchFamily="49" charset="-120"/>
                        </a:rPr>
                        <a:t>資工</a:t>
                      </a:r>
                      <a:endParaRPr lang="zh-TW" altLang="en-US" sz="1600" b="0" i="0" u="none" strike="noStrike" dirty="0">
                        <a:latin typeface="華康中黑體" pitchFamily="49" charset="-120"/>
                        <a:ea typeface="華康中黑體" pitchFamily="49" charset="-12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4688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>
                          <a:latin typeface="華康中黑體" pitchFamily="49" charset="-120"/>
                          <a:ea typeface="華康中黑體" pitchFamily="49" charset="-120"/>
                        </a:rPr>
                        <a:t>7:10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 smtClean="0">
                          <a:latin typeface="華康中黑體" pitchFamily="49" charset="-120"/>
                          <a:ea typeface="華康中黑體" pitchFamily="49" charset="-120"/>
                        </a:rPr>
                        <a:t> 土木</a:t>
                      </a:r>
                      <a:r>
                        <a:rPr lang="en-US" altLang="zh-TW" sz="1600" b="0" i="0" u="none" strike="noStrike" dirty="0" smtClean="0">
                          <a:latin typeface="華康中黑體" pitchFamily="49" charset="-120"/>
                          <a:ea typeface="華康中黑體" pitchFamily="49" charset="-120"/>
                        </a:rPr>
                        <a:t>/</a:t>
                      </a:r>
                      <a:r>
                        <a:rPr lang="zh-TW" altLang="en-US" sz="1600" b="0" i="0" u="none" strike="noStrike" dirty="0" smtClean="0">
                          <a:latin typeface="華康中黑體" pitchFamily="49" charset="-120"/>
                          <a:ea typeface="華康中黑體" pitchFamily="49" charset="-120"/>
                        </a:rPr>
                        <a:t>機械</a:t>
                      </a:r>
                      <a:endParaRPr lang="zh-TW" altLang="en-US" sz="1600" b="0" i="0" u="none" strike="noStrike" dirty="0">
                        <a:latin typeface="華康中黑體" pitchFamily="49" charset="-120"/>
                        <a:ea typeface="華康中黑體" pitchFamily="49" charset="-12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688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>
                          <a:latin typeface="華康中黑體" pitchFamily="49" charset="-120"/>
                          <a:ea typeface="華康中黑體" pitchFamily="49" charset="-120"/>
                        </a:rPr>
                        <a:t>7:20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 smtClean="0">
                          <a:latin typeface="華康中黑體" pitchFamily="49" charset="-120"/>
                          <a:ea typeface="華康中黑體" pitchFamily="49" charset="-120"/>
                        </a:rPr>
                        <a:t> 電機</a:t>
                      </a:r>
                      <a:r>
                        <a:rPr lang="en-US" altLang="zh-TW" sz="1600" b="0" i="0" u="none" strike="noStrike" dirty="0" smtClean="0">
                          <a:latin typeface="華康中黑體" pitchFamily="49" charset="-120"/>
                          <a:ea typeface="華康中黑體" pitchFamily="49" charset="-120"/>
                        </a:rPr>
                        <a:t>/</a:t>
                      </a:r>
                      <a:r>
                        <a:rPr lang="zh-TW" altLang="en-US" sz="1600" b="0" i="0" u="none" strike="noStrike" dirty="0" smtClean="0">
                          <a:latin typeface="華康中黑體" pitchFamily="49" charset="-120"/>
                          <a:ea typeface="華康中黑體" pitchFamily="49" charset="-120"/>
                        </a:rPr>
                        <a:t>電研</a:t>
                      </a:r>
                      <a:endParaRPr lang="zh-TW" altLang="en-US" sz="1600" b="0" i="0" u="none" strike="noStrike" dirty="0">
                        <a:latin typeface="華康中黑體" pitchFamily="49" charset="-120"/>
                        <a:ea typeface="華康中黑體" pitchFamily="49" charset="-12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688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>
                          <a:latin typeface="華康中黑體" pitchFamily="49" charset="-120"/>
                          <a:ea typeface="華康中黑體" pitchFamily="49" charset="-120"/>
                        </a:rPr>
                        <a:t>7:30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 smtClean="0">
                          <a:latin typeface="華康中黑體" pitchFamily="49" charset="-120"/>
                          <a:ea typeface="華康中黑體" pitchFamily="49" charset="-120"/>
                        </a:rPr>
                        <a:t> 化工</a:t>
                      </a:r>
                      <a:r>
                        <a:rPr lang="en-US" altLang="zh-TW" sz="1600" b="0" i="0" u="none" strike="noStrike" dirty="0">
                          <a:latin typeface="華康中黑體" pitchFamily="49" charset="-120"/>
                          <a:ea typeface="華康中黑體" pitchFamily="49" charset="-120"/>
                        </a:rPr>
                        <a:t>/</a:t>
                      </a:r>
                      <a:r>
                        <a:rPr lang="zh-TW" altLang="en-US" sz="1600" b="0" i="0" u="none" strike="noStrike" dirty="0" smtClean="0">
                          <a:latin typeface="華康中黑體" pitchFamily="49" charset="-120"/>
                          <a:ea typeface="華康中黑體" pitchFamily="49" charset="-120"/>
                        </a:rPr>
                        <a:t>造船</a:t>
                      </a:r>
                      <a:r>
                        <a:rPr lang="en-US" altLang="zh-TW" sz="1600" b="0" i="0" u="none" strike="noStrike" dirty="0" smtClean="0">
                          <a:latin typeface="華康中黑體" pitchFamily="49" charset="-120"/>
                          <a:ea typeface="華康中黑體" pitchFamily="49" charset="-120"/>
                        </a:rPr>
                        <a:t>/</a:t>
                      </a:r>
                      <a:r>
                        <a:rPr lang="zh-TW" altLang="en-US" sz="1600" b="0" i="0" u="none" strike="noStrike" dirty="0" smtClean="0">
                          <a:latin typeface="華康中黑體" pitchFamily="49" charset="-120"/>
                          <a:ea typeface="華康中黑體" pitchFamily="49" charset="-120"/>
                        </a:rPr>
                        <a:t>數學</a:t>
                      </a:r>
                      <a:endParaRPr lang="zh-TW" altLang="en-US" sz="1600" b="0" i="0" u="none" strike="noStrike" dirty="0">
                        <a:latin typeface="華康中黑體" pitchFamily="49" charset="-120"/>
                        <a:ea typeface="華康中黑體" pitchFamily="49" charset="-12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688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>
                          <a:latin typeface="華康中黑體" pitchFamily="49" charset="-120"/>
                          <a:ea typeface="華康中黑體" pitchFamily="49" charset="-120"/>
                        </a:rPr>
                        <a:t>7:40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 smtClean="0">
                          <a:latin typeface="華康中黑體" pitchFamily="49" charset="-120"/>
                          <a:ea typeface="華康中黑體" pitchFamily="49" charset="-120"/>
                        </a:rPr>
                        <a:t> 化學</a:t>
                      </a:r>
                      <a:r>
                        <a:rPr lang="en-US" altLang="zh-TW" sz="1600" b="0" i="0" u="none" strike="noStrike" dirty="0">
                          <a:latin typeface="華康中黑體" pitchFamily="49" charset="-120"/>
                          <a:ea typeface="華康中黑體" pitchFamily="49" charset="-120"/>
                        </a:rPr>
                        <a:t>/</a:t>
                      </a:r>
                      <a:r>
                        <a:rPr lang="zh-TW" altLang="en-US" sz="1600" b="0" i="0" u="none" strike="noStrike" dirty="0" smtClean="0">
                          <a:latin typeface="華康中黑體" pitchFamily="49" charset="-120"/>
                          <a:ea typeface="華康中黑體" pitchFamily="49" charset="-120"/>
                        </a:rPr>
                        <a:t>地質</a:t>
                      </a:r>
                      <a:r>
                        <a:rPr lang="en-US" altLang="zh-TW" sz="1600" b="0" i="0" u="none" strike="noStrike" dirty="0" smtClean="0">
                          <a:latin typeface="華康中黑體" pitchFamily="49" charset="-120"/>
                          <a:ea typeface="華康中黑體" pitchFamily="49" charset="-120"/>
                        </a:rPr>
                        <a:t>/</a:t>
                      </a:r>
                      <a:r>
                        <a:rPr lang="zh-TW" altLang="en-US" sz="1600" b="0" i="0" u="none" strike="noStrike" dirty="0" smtClean="0">
                          <a:latin typeface="華康中黑體" pitchFamily="49" charset="-120"/>
                          <a:ea typeface="華康中黑體" pitchFamily="49" charset="-120"/>
                        </a:rPr>
                        <a:t>地理 </a:t>
                      </a:r>
                      <a:endParaRPr lang="zh-TW" altLang="en-US" sz="1600" b="0" i="0" u="none" strike="noStrike" dirty="0">
                        <a:latin typeface="華康中黑體" pitchFamily="49" charset="-120"/>
                        <a:ea typeface="華康中黑體" pitchFamily="49" charset="-12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688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>
                          <a:latin typeface="華康中黑體" pitchFamily="49" charset="-120"/>
                          <a:ea typeface="華康中黑體" pitchFamily="49" charset="-120"/>
                        </a:rPr>
                        <a:t>7:50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 smtClean="0">
                          <a:latin typeface="華康中黑體" pitchFamily="49" charset="-120"/>
                          <a:ea typeface="華康中黑體" pitchFamily="49" charset="-120"/>
                        </a:rPr>
                        <a:t> 動物</a:t>
                      </a:r>
                      <a:r>
                        <a:rPr lang="en-US" altLang="zh-TW" sz="1600" b="0" i="0" u="none" strike="noStrike" dirty="0" smtClean="0">
                          <a:latin typeface="華康中黑體" pitchFamily="49" charset="-120"/>
                          <a:ea typeface="華康中黑體" pitchFamily="49" charset="-120"/>
                        </a:rPr>
                        <a:t>/</a:t>
                      </a:r>
                      <a:r>
                        <a:rPr lang="zh-TW" altLang="en-US" sz="1600" b="0" i="0" u="none" strike="noStrike" dirty="0" smtClean="0">
                          <a:latin typeface="華康中黑體" pitchFamily="49" charset="-120"/>
                          <a:ea typeface="華康中黑體" pitchFamily="49" charset="-120"/>
                        </a:rPr>
                        <a:t>物理</a:t>
                      </a:r>
                      <a:r>
                        <a:rPr lang="en-US" altLang="zh-TW" sz="1600" b="0" i="0" u="none" strike="noStrike" dirty="0" smtClean="0">
                          <a:latin typeface="華康中黑體" pitchFamily="49" charset="-120"/>
                          <a:ea typeface="華康中黑體" pitchFamily="49" charset="-120"/>
                        </a:rPr>
                        <a:t>/</a:t>
                      </a:r>
                      <a:r>
                        <a:rPr lang="zh-TW" altLang="en-US" sz="1600" b="0" i="0" u="none" strike="noStrike" dirty="0" smtClean="0">
                          <a:latin typeface="華康中黑體" pitchFamily="49" charset="-120"/>
                          <a:ea typeface="華康中黑體" pitchFamily="49" charset="-120"/>
                        </a:rPr>
                        <a:t>植物</a:t>
                      </a:r>
                      <a:r>
                        <a:rPr lang="en-US" altLang="zh-TW" sz="1600" b="0" i="0" u="none" strike="noStrike" dirty="0">
                          <a:latin typeface="華康中黑體" pitchFamily="49" charset="-120"/>
                          <a:ea typeface="華康中黑體" pitchFamily="49" charset="-120"/>
                        </a:rPr>
                        <a:t>/</a:t>
                      </a:r>
                      <a:r>
                        <a:rPr lang="zh-TW" altLang="en-US" sz="1600" b="0" i="0" u="none" strike="noStrike" dirty="0" smtClean="0">
                          <a:latin typeface="華康中黑體" pitchFamily="49" charset="-120"/>
                          <a:ea typeface="華康中黑體" pitchFamily="49" charset="-120"/>
                        </a:rPr>
                        <a:t>心理</a:t>
                      </a:r>
                      <a:endParaRPr lang="zh-TW" altLang="en-US" sz="1600" b="0" i="0" u="none" strike="noStrike" dirty="0">
                        <a:latin typeface="華康中黑體" pitchFamily="49" charset="-120"/>
                        <a:ea typeface="華康中黑體" pitchFamily="49" charset="-12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5" name="表格 14"/>
          <p:cNvGraphicFramePr>
            <a:graphicFrameLocks noGrp="1"/>
          </p:cNvGraphicFramePr>
          <p:nvPr/>
        </p:nvGraphicFramePr>
        <p:xfrm>
          <a:off x="4932040" y="2420888"/>
          <a:ext cx="3600400" cy="1773555"/>
        </p:xfrm>
        <a:graphic>
          <a:graphicData uri="http://schemas.openxmlformats.org/drawingml/2006/table">
            <a:tbl>
              <a:tblPr/>
              <a:tblGrid>
                <a:gridCol w="879168"/>
                <a:gridCol w="2721232"/>
              </a:tblGrid>
              <a:tr h="208002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latin typeface="華康中黑體" pitchFamily="49" charset="-120"/>
                          <a:ea typeface="華康中黑體" pitchFamily="49" charset="-120"/>
                        </a:rPr>
                        <a:t>攝影</a:t>
                      </a:r>
                      <a:r>
                        <a:rPr lang="zh-TW" altLang="en-US" sz="1600" b="0" i="0" u="none" strike="noStrike" dirty="0" smtClean="0">
                          <a:latin typeface="華康中黑體" pitchFamily="49" charset="-120"/>
                          <a:ea typeface="華康中黑體" pitchFamily="49" charset="-120"/>
                        </a:rPr>
                        <a:t>二區</a:t>
                      </a:r>
                      <a:endParaRPr lang="zh-TW" altLang="en-US" sz="1600" b="0" i="0" u="none" strike="noStrike" dirty="0">
                        <a:latin typeface="華康中黑體" pitchFamily="49" charset="-120"/>
                        <a:ea typeface="華康中黑體" pitchFamily="49" charset="-12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1" i="0" u="none" strike="noStrike" dirty="0" smtClean="0">
                          <a:latin typeface="華康中黑體" pitchFamily="49" charset="-120"/>
                          <a:ea typeface="華康中黑體" pitchFamily="49" charset="-120"/>
                        </a:rPr>
                        <a:t> 文學院</a:t>
                      </a:r>
                      <a:r>
                        <a:rPr lang="en-US" altLang="zh-TW" sz="1600" b="1" i="0" u="none" strike="noStrike" dirty="0">
                          <a:latin typeface="華康中黑體" pitchFamily="49" charset="-120"/>
                          <a:ea typeface="華康中黑體" pitchFamily="49" charset="-120"/>
                        </a:rPr>
                        <a:t>/</a:t>
                      </a:r>
                      <a:r>
                        <a:rPr lang="zh-TW" altLang="en-US" sz="1600" b="1" i="0" u="none" strike="noStrike" dirty="0" smtClean="0">
                          <a:latin typeface="華康中黑體" pitchFamily="49" charset="-120"/>
                          <a:ea typeface="華康中黑體" pitchFamily="49" charset="-120"/>
                        </a:rPr>
                        <a:t>農學院</a:t>
                      </a:r>
                      <a:r>
                        <a:rPr lang="en-US" altLang="zh-TW" sz="1600" b="1" i="0" u="none" strike="noStrike" dirty="0" smtClean="0">
                          <a:latin typeface="華康中黑體" pitchFamily="49" charset="-120"/>
                          <a:ea typeface="華康中黑體" pitchFamily="49" charset="-120"/>
                        </a:rPr>
                        <a:t>/</a:t>
                      </a:r>
                      <a:r>
                        <a:rPr lang="zh-TW" altLang="en-US" sz="1600" b="1" i="0" u="none" strike="noStrike" dirty="0" smtClean="0">
                          <a:latin typeface="華康中黑體" pitchFamily="49" charset="-120"/>
                          <a:ea typeface="華康中黑體" pitchFamily="49" charset="-120"/>
                        </a:rPr>
                        <a:t>其他</a:t>
                      </a:r>
                      <a:endParaRPr lang="zh-TW" altLang="en-US" sz="1600" b="1" i="0" u="none" strike="noStrike" dirty="0">
                        <a:latin typeface="華康中黑體" pitchFamily="49" charset="-120"/>
                        <a:ea typeface="華康中黑體" pitchFamily="49" charset="-12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88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>
                          <a:latin typeface="華康中黑體" pitchFamily="49" charset="-120"/>
                          <a:ea typeface="華康中黑體" pitchFamily="49" charset="-120"/>
                        </a:rPr>
                        <a:t>7:00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 smtClean="0">
                          <a:latin typeface="華康中黑體" pitchFamily="49" charset="-120"/>
                          <a:ea typeface="華康中黑體" pitchFamily="49" charset="-120"/>
                        </a:rPr>
                        <a:t> 中文</a:t>
                      </a:r>
                      <a:r>
                        <a:rPr lang="en-US" altLang="zh-TW" sz="1600" b="0" i="0" u="none" strike="noStrike" dirty="0">
                          <a:latin typeface="華康中黑體" pitchFamily="49" charset="-120"/>
                          <a:ea typeface="華康中黑體" pitchFamily="49" charset="-120"/>
                        </a:rPr>
                        <a:t>/</a:t>
                      </a:r>
                      <a:r>
                        <a:rPr lang="zh-TW" altLang="en-US" sz="1600" b="0" i="0" u="none" strike="noStrike" dirty="0">
                          <a:latin typeface="華康中黑體" pitchFamily="49" charset="-120"/>
                          <a:ea typeface="華康中黑體" pitchFamily="49" charset="-120"/>
                        </a:rPr>
                        <a:t>外文</a:t>
                      </a:r>
                      <a:r>
                        <a:rPr lang="en-US" altLang="zh-TW" sz="1600" b="0" i="0" u="none" strike="noStrike" dirty="0" smtClean="0">
                          <a:latin typeface="華康中黑體" pitchFamily="49" charset="-120"/>
                          <a:ea typeface="華康中黑體" pitchFamily="49" charset="-120"/>
                        </a:rPr>
                        <a:t>/</a:t>
                      </a:r>
                      <a:r>
                        <a:rPr lang="zh-TW" altLang="en-US" sz="1600" b="0" i="0" u="none" strike="noStrike" dirty="0" smtClean="0">
                          <a:latin typeface="華康中黑體" pitchFamily="49" charset="-120"/>
                          <a:ea typeface="華康中黑體" pitchFamily="49" charset="-120"/>
                        </a:rPr>
                        <a:t>哲學</a:t>
                      </a:r>
                      <a:endParaRPr lang="zh-TW" altLang="en-US" sz="1600" b="0" i="0" u="none" strike="noStrike" dirty="0">
                        <a:latin typeface="華康中黑體" pitchFamily="49" charset="-120"/>
                        <a:ea typeface="華康中黑體" pitchFamily="49" charset="-12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4688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>
                          <a:latin typeface="華康中黑體" pitchFamily="49" charset="-120"/>
                          <a:ea typeface="華康中黑體" pitchFamily="49" charset="-120"/>
                        </a:rPr>
                        <a:t>7:10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 smtClean="0">
                          <a:latin typeface="華康中黑體" pitchFamily="49" charset="-120"/>
                          <a:ea typeface="華康中黑體" pitchFamily="49" charset="-120"/>
                        </a:rPr>
                        <a:t> 歷史</a:t>
                      </a:r>
                      <a:r>
                        <a:rPr lang="en-US" altLang="zh-TW" sz="1600" b="0" i="0" u="none" strike="noStrike" dirty="0" smtClean="0">
                          <a:latin typeface="華康中黑體" pitchFamily="49" charset="-120"/>
                          <a:ea typeface="華康中黑體" pitchFamily="49" charset="-120"/>
                        </a:rPr>
                        <a:t>/</a:t>
                      </a:r>
                      <a:r>
                        <a:rPr lang="zh-TW" altLang="en-US" sz="1600" b="0" i="0" u="none" strike="noStrike" dirty="0">
                          <a:latin typeface="華康中黑體" pitchFamily="49" charset="-120"/>
                          <a:ea typeface="華康中黑體" pitchFamily="49" charset="-120"/>
                        </a:rPr>
                        <a:t>考古</a:t>
                      </a:r>
                      <a:r>
                        <a:rPr lang="en-US" altLang="zh-TW" sz="1600" b="0" i="0" u="none" strike="noStrike" dirty="0">
                          <a:latin typeface="華康中黑體" pitchFamily="49" charset="-120"/>
                          <a:ea typeface="華康中黑體" pitchFamily="49" charset="-120"/>
                        </a:rPr>
                        <a:t>/</a:t>
                      </a:r>
                      <a:r>
                        <a:rPr lang="zh-TW" altLang="en-US" sz="1600" b="0" i="0" u="none" strike="noStrike" dirty="0">
                          <a:latin typeface="華康中黑體" pitchFamily="49" charset="-120"/>
                          <a:ea typeface="華康中黑體" pitchFamily="49" charset="-120"/>
                        </a:rPr>
                        <a:t>圖館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688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>
                          <a:latin typeface="華康中黑體" pitchFamily="49" charset="-120"/>
                          <a:ea typeface="華康中黑體" pitchFamily="49" charset="-120"/>
                        </a:rPr>
                        <a:t>7:20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 smtClean="0">
                          <a:latin typeface="華康中黑體" pitchFamily="49" charset="-120"/>
                          <a:ea typeface="華康中黑體" pitchFamily="49" charset="-120"/>
                        </a:rPr>
                        <a:t> 農藝</a:t>
                      </a:r>
                      <a:r>
                        <a:rPr lang="en-US" altLang="zh-TW" sz="1600" b="0" i="0" u="none" strike="noStrike" dirty="0" smtClean="0">
                          <a:latin typeface="華康中黑體" pitchFamily="49" charset="-120"/>
                          <a:ea typeface="華康中黑體" pitchFamily="49" charset="-120"/>
                        </a:rPr>
                        <a:t>/</a:t>
                      </a:r>
                      <a:r>
                        <a:rPr lang="zh-TW" altLang="en-US" sz="1600" b="0" i="0" u="none" strike="noStrike" dirty="0" smtClean="0">
                          <a:latin typeface="華康中黑體" pitchFamily="49" charset="-120"/>
                          <a:ea typeface="華康中黑體" pitchFamily="49" charset="-120"/>
                        </a:rPr>
                        <a:t>園藝</a:t>
                      </a:r>
                      <a:r>
                        <a:rPr lang="en-US" altLang="zh-TW" sz="1600" b="0" i="0" u="none" strike="noStrike" dirty="0">
                          <a:latin typeface="華康中黑體" pitchFamily="49" charset="-120"/>
                          <a:ea typeface="華康中黑體" pitchFamily="49" charset="-120"/>
                        </a:rPr>
                        <a:t>/</a:t>
                      </a:r>
                      <a:r>
                        <a:rPr lang="zh-TW" altLang="en-US" sz="1600" b="0" i="0" u="none" strike="noStrike" dirty="0" smtClean="0">
                          <a:latin typeface="華康中黑體" pitchFamily="49" charset="-120"/>
                          <a:ea typeface="華康中黑體" pitchFamily="49" charset="-120"/>
                        </a:rPr>
                        <a:t>農推</a:t>
                      </a:r>
                      <a:endParaRPr lang="zh-TW" altLang="en-US" sz="1600" b="0" i="0" u="none" strike="noStrike" dirty="0">
                        <a:latin typeface="華康中黑體" pitchFamily="49" charset="-120"/>
                        <a:ea typeface="華康中黑體" pitchFamily="49" charset="-12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688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>
                          <a:latin typeface="華康中黑體" pitchFamily="49" charset="-120"/>
                          <a:ea typeface="華康中黑體" pitchFamily="49" charset="-120"/>
                        </a:rPr>
                        <a:t>7:30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 smtClean="0">
                          <a:latin typeface="華康中黑體" pitchFamily="49" charset="-120"/>
                          <a:ea typeface="華康中黑體" pitchFamily="49" charset="-120"/>
                        </a:rPr>
                        <a:t> 畜牧</a:t>
                      </a:r>
                      <a:r>
                        <a:rPr lang="en-US" altLang="zh-TW" sz="1600" b="0" i="0" u="none" strike="noStrike" dirty="0" smtClean="0">
                          <a:latin typeface="華康中黑體" pitchFamily="49" charset="-120"/>
                          <a:ea typeface="華康中黑體" pitchFamily="49" charset="-120"/>
                        </a:rPr>
                        <a:t>/</a:t>
                      </a:r>
                      <a:r>
                        <a:rPr lang="zh-TW" altLang="en-US" sz="1600" b="0" i="0" u="none" strike="noStrike" dirty="0" smtClean="0">
                          <a:latin typeface="華康中黑體" pitchFamily="49" charset="-120"/>
                          <a:ea typeface="華康中黑體" pitchFamily="49" charset="-120"/>
                        </a:rPr>
                        <a:t>農化</a:t>
                      </a:r>
                      <a:r>
                        <a:rPr lang="en-US" altLang="zh-TW" sz="1600" b="0" i="0" u="none" strike="noStrike" dirty="0" smtClean="0">
                          <a:latin typeface="華康中黑體" pitchFamily="49" charset="-120"/>
                          <a:ea typeface="華康中黑體" pitchFamily="49" charset="-120"/>
                        </a:rPr>
                        <a:t>/</a:t>
                      </a:r>
                      <a:r>
                        <a:rPr lang="zh-TW" altLang="en-US" sz="1600" b="0" i="0" u="none" strike="noStrike" dirty="0" smtClean="0">
                          <a:latin typeface="華康中黑體" pitchFamily="49" charset="-120"/>
                          <a:ea typeface="華康中黑體" pitchFamily="49" charset="-120"/>
                        </a:rPr>
                        <a:t>農工 </a:t>
                      </a:r>
                      <a:endParaRPr lang="zh-TW" altLang="en-US" sz="1600" b="0" i="0" u="none" strike="noStrike" dirty="0">
                        <a:latin typeface="華康中黑體" pitchFamily="49" charset="-120"/>
                        <a:ea typeface="華康中黑體" pitchFamily="49" charset="-12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688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>
                          <a:latin typeface="華康中黑體" pitchFamily="49" charset="-120"/>
                          <a:ea typeface="華康中黑體" pitchFamily="49" charset="-120"/>
                        </a:rPr>
                        <a:t>7:40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 smtClean="0">
                          <a:latin typeface="華康中黑體" pitchFamily="49" charset="-120"/>
                          <a:ea typeface="華康中黑體" pitchFamily="49" charset="-120"/>
                        </a:rPr>
                        <a:t> 植病</a:t>
                      </a:r>
                      <a:r>
                        <a:rPr lang="en-US" altLang="zh-TW" sz="1600" b="0" i="0" u="none" strike="noStrike" dirty="0" smtClean="0">
                          <a:latin typeface="華康中黑體" pitchFamily="49" charset="-120"/>
                          <a:ea typeface="華康中黑體" pitchFamily="49" charset="-120"/>
                        </a:rPr>
                        <a:t>/</a:t>
                      </a:r>
                      <a:r>
                        <a:rPr lang="zh-TW" altLang="en-US" sz="1600" b="0" i="0" u="none" strike="noStrike" dirty="0" smtClean="0">
                          <a:latin typeface="華康中黑體" pitchFamily="49" charset="-120"/>
                          <a:ea typeface="華康中黑體" pitchFamily="49" charset="-120"/>
                        </a:rPr>
                        <a:t>森林</a:t>
                      </a:r>
                      <a:r>
                        <a:rPr lang="en-US" altLang="zh-TW" sz="1600" b="0" i="0" u="none" strike="noStrike" dirty="0" smtClean="0">
                          <a:latin typeface="華康中黑體" pitchFamily="49" charset="-120"/>
                          <a:ea typeface="華康中黑體" pitchFamily="49" charset="-120"/>
                        </a:rPr>
                        <a:t>/</a:t>
                      </a:r>
                      <a:r>
                        <a:rPr lang="zh-TW" altLang="en-US" sz="1600" b="0" i="0" u="none" strike="noStrike" dirty="0" smtClean="0">
                          <a:latin typeface="華康中黑體" pitchFamily="49" charset="-120"/>
                          <a:ea typeface="華康中黑體" pitchFamily="49" charset="-120"/>
                        </a:rPr>
                        <a:t>農經</a:t>
                      </a:r>
                      <a:endParaRPr lang="zh-TW" altLang="en-US" sz="1600" b="0" i="0" u="none" strike="noStrike" dirty="0">
                        <a:latin typeface="華康中黑體" pitchFamily="49" charset="-120"/>
                        <a:ea typeface="華康中黑體" pitchFamily="49" charset="-12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688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 dirty="0">
                          <a:latin typeface="華康中黑體" pitchFamily="49" charset="-120"/>
                          <a:ea typeface="華康中黑體" pitchFamily="49" charset="-120"/>
                        </a:rPr>
                        <a:t>7:50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0" i="0" u="none" strike="noStrike" dirty="0" smtClean="0">
                          <a:latin typeface="華康中黑體" pitchFamily="49" charset="-120"/>
                          <a:ea typeface="華康中黑體" pitchFamily="49" charset="-120"/>
                        </a:rPr>
                        <a:t> </a:t>
                      </a:r>
                      <a:r>
                        <a:rPr lang="zh-TW" altLang="en-US" sz="1600" b="0" i="0" u="none" strike="noStrike" dirty="0" smtClean="0">
                          <a:latin typeface="華康中黑體" pitchFamily="49" charset="-120"/>
                          <a:ea typeface="華康中黑體" pitchFamily="49" charset="-120"/>
                        </a:rPr>
                        <a:t>獸醫</a:t>
                      </a:r>
                      <a:r>
                        <a:rPr lang="en-US" altLang="zh-TW" sz="1600" b="0" i="0" u="none" strike="noStrike" dirty="0" smtClean="0">
                          <a:latin typeface="華康中黑體" pitchFamily="49" charset="-120"/>
                          <a:ea typeface="華康中黑體" pitchFamily="49" charset="-120"/>
                        </a:rPr>
                        <a:t>/</a:t>
                      </a:r>
                      <a:r>
                        <a:rPr lang="zh-TW" altLang="en-US" sz="1600" b="0" i="0" u="none" strike="noStrike" dirty="0" smtClean="0">
                          <a:latin typeface="華康中黑體" pitchFamily="49" charset="-120"/>
                          <a:ea typeface="華康中黑體" pitchFamily="49" charset="-120"/>
                        </a:rPr>
                        <a:t>社團</a:t>
                      </a:r>
                      <a:r>
                        <a:rPr lang="en-US" altLang="zh-TW" sz="1600" b="0" i="0" u="none" strike="noStrike" dirty="0" smtClean="0">
                          <a:latin typeface="華康中黑體" pitchFamily="49" charset="-120"/>
                          <a:ea typeface="華康中黑體" pitchFamily="49" charset="-120"/>
                        </a:rPr>
                        <a:t>/</a:t>
                      </a:r>
                      <a:r>
                        <a:rPr lang="zh-TW" altLang="en-US" sz="1600" b="0" i="0" u="none" strike="noStrike" dirty="0" smtClean="0">
                          <a:latin typeface="華康中黑體" pitchFamily="49" charset="-120"/>
                          <a:ea typeface="華康中黑體" pitchFamily="49" charset="-120"/>
                        </a:rPr>
                        <a:t>校隊</a:t>
                      </a:r>
                      <a:r>
                        <a:rPr lang="en-US" altLang="zh-TW" sz="1600" b="0" i="0" u="none" strike="noStrike" dirty="0" smtClean="0">
                          <a:latin typeface="華康中黑體" pitchFamily="49" charset="-120"/>
                          <a:ea typeface="華康中黑體" pitchFamily="49" charset="-120"/>
                        </a:rPr>
                        <a:t>/…….</a:t>
                      </a:r>
                      <a:endParaRPr lang="zh-TW" altLang="en-US" sz="1600" b="0" i="0" u="none" strike="noStrike" dirty="0">
                        <a:latin typeface="華康中黑體" pitchFamily="49" charset="-120"/>
                        <a:ea typeface="華康中黑體" pitchFamily="49" charset="-12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6" name="表格 15"/>
          <p:cNvGraphicFramePr>
            <a:graphicFrameLocks noGrp="1"/>
          </p:cNvGraphicFramePr>
          <p:nvPr/>
        </p:nvGraphicFramePr>
        <p:xfrm>
          <a:off x="4932040" y="4221088"/>
          <a:ext cx="3600400" cy="1845564"/>
        </p:xfrm>
        <a:graphic>
          <a:graphicData uri="http://schemas.openxmlformats.org/drawingml/2006/table">
            <a:tbl>
              <a:tblPr/>
              <a:tblGrid>
                <a:gridCol w="864096"/>
                <a:gridCol w="2736304"/>
              </a:tblGrid>
              <a:tr h="263652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latin typeface="華康中黑體" pitchFamily="49" charset="-120"/>
                          <a:ea typeface="華康中黑體" pitchFamily="49" charset="-120"/>
                        </a:rPr>
                        <a:t>攝影</a:t>
                      </a:r>
                      <a:r>
                        <a:rPr lang="zh-TW" altLang="en-US" sz="1600" b="0" i="0" u="none" strike="noStrike" dirty="0" smtClean="0">
                          <a:latin typeface="華康中黑體" pitchFamily="49" charset="-120"/>
                          <a:ea typeface="華康中黑體" pitchFamily="49" charset="-120"/>
                        </a:rPr>
                        <a:t>三區</a:t>
                      </a:r>
                      <a:endParaRPr lang="zh-TW" altLang="en-US" sz="1600" b="0" i="0" u="none" strike="noStrike" dirty="0">
                        <a:latin typeface="華康中黑體" pitchFamily="49" charset="-120"/>
                        <a:ea typeface="華康中黑體" pitchFamily="49" charset="-12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i="0" u="none" strike="noStrike" dirty="0" smtClean="0">
                          <a:latin typeface="華康中黑體" pitchFamily="49" charset="-120"/>
                          <a:ea typeface="華康中黑體" pitchFamily="49" charset="-120"/>
                        </a:rPr>
                        <a:t> 醫學院</a:t>
                      </a:r>
                      <a:r>
                        <a:rPr lang="en-US" altLang="zh-TW" sz="1600" b="1" i="0" u="none" strike="noStrike" dirty="0" smtClean="0">
                          <a:latin typeface="華康中黑體" pitchFamily="49" charset="-120"/>
                          <a:ea typeface="華康中黑體" pitchFamily="49" charset="-120"/>
                        </a:rPr>
                        <a:t>/</a:t>
                      </a:r>
                      <a:r>
                        <a:rPr lang="zh-TW" altLang="en-US" sz="1600" b="1" i="0" u="none" strike="noStrike" dirty="0" smtClean="0">
                          <a:latin typeface="華康中黑體" pitchFamily="49" charset="-120"/>
                          <a:ea typeface="華康中黑體" pitchFamily="49" charset="-120"/>
                        </a:rPr>
                        <a:t>夜間部</a:t>
                      </a:r>
                      <a:r>
                        <a:rPr lang="en-US" altLang="zh-TW" sz="1600" b="1" i="0" u="none" strike="noStrike" dirty="0" smtClean="0">
                          <a:latin typeface="華康中黑體" pitchFamily="49" charset="-120"/>
                          <a:ea typeface="華康中黑體" pitchFamily="49" charset="-120"/>
                        </a:rPr>
                        <a:t>/</a:t>
                      </a:r>
                      <a:r>
                        <a:rPr lang="zh-TW" altLang="en-US" sz="1600" b="1" i="0" u="none" strike="noStrike" dirty="0" smtClean="0">
                          <a:latin typeface="華康中黑體" pitchFamily="49" charset="-120"/>
                          <a:ea typeface="華康中黑體" pitchFamily="49" charset="-120"/>
                        </a:rPr>
                        <a:t>法學院</a:t>
                      </a:r>
                      <a:endParaRPr lang="zh-TW" altLang="en-US" sz="1600" b="1" i="0" u="none" strike="noStrike" dirty="0">
                        <a:latin typeface="華康中黑體" pitchFamily="49" charset="-120"/>
                        <a:ea typeface="華康中黑體" pitchFamily="49" charset="-12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365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 dirty="0">
                          <a:latin typeface="華康中黑體" pitchFamily="49" charset="-120"/>
                          <a:ea typeface="華康中黑體" pitchFamily="49" charset="-120"/>
                        </a:rPr>
                        <a:t>7:00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0" i="0" u="none" strike="noStrike" dirty="0" smtClean="0">
                          <a:latin typeface="華康中黑體" pitchFamily="49" charset="-120"/>
                          <a:ea typeface="華康中黑體" pitchFamily="49" charset="-120"/>
                        </a:rPr>
                        <a:t> 醫</a:t>
                      </a:r>
                      <a:r>
                        <a:rPr lang="zh-TW" altLang="en-US" sz="1600" b="0" i="0" u="none" strike="noStrike" dirty="0">
                          <a:latin typeface="華康中黑體" pitchFamily="49" charset="-120"/>
                          <a:ea typeface="華康中黑體" pitchFamily="49" charset="-120"/>
                        </a:rPr>
                        <a:t>技</a:t>
                      </a:r>
                      <a:r>
                        <a:rPr lang="en-US" altLang="zh-TW" sz="1600" b="0" i="0" u="none" strike="noStrike" dirty="0" smtClean="0">
                          <a:latin typeface="華康中黑體" pitchFamily="49" charset="-120"/>
                          <a:ea typeface="華康中黑體" pitchFamily="49" charset="-120"/>
                        </a:rPr>
                        <a:t>/</a:t>
                      </a:r>
                      <a:r>
                        <a:rPr lang="zh-TW" altLang="en-US" sz="1600" b="0" i="0" u="none" strike="noStrike" dirty="0" smtClean="0">
                          <a:latin typeface="華康中黑體" pitchFamily="49" charset="-120"/>
                          <a:ea typeface="華康中黑體" pitchFamily="49" charset="-120"/>
                        </a:rPr>
                        <a:t>醫學</a:t>
                      </a:r>
                      <a:r>
                        <a:rPr lang="en-US" altLang="zh-TW" sz="1600" b="0" i="0" u="none" strike="noStrike" dirty="0" smtClean="0">
                          <a:latin typeface="華康中黑體" pitchFamily="49" charset="-120"/>
                          <a:ea typeface="華康中黑體" pitchFamily="49" charset="-120"/>
                        </a:rPr>
                        <a:t>/</a:t>
                      </a:r>
                      <a:r>
                        <a:rPr lang="zh-TW" altLang="en-US" sz="1600" b="0" i="0" u="none" strike="noStrike" dirty="0" smtClean="0">
                          <a:latin typeface="華康中黑體" pitchFamily="49" charset="-120"/>
                          <a:ea typeface="華康中黑體" pitchFamily="49" charset="-120"/>
                        </a:rPr>
                        <a:t>藥學</a:t>
                      </a:r>
                      <a:r>
                        <a:rPr lang="en-US" altLang="zh-TW" sz="1600" b="0" i="0" u="none" strike="noStrike" dirty="0" smtClean="0">
                          <a:latin typeface="華康中黑體" pitchFamily="49" charset="-120"/>
                          <a:ea typeface="華康中黑體" pitchFamily="49" charset="-120"/>
                        </a:rPr>
                        <a:t>/</a:t>
                      </a:r>
                      <a:r>
                        <a:rPr lang="zh-TW" altLang="en-US" sz="1600" b="0" i="0" u="none" strike="noStrike" dirty="0" smtClean="0">
                          <a:latin typeface="華康中黑體" pitchFamily="49" charset="-120"/>
                          <a:ea typeface="華康中黑體" pitchFamily="49" charset="-120"/>
                        </a:rPr>
                        <a:t>牙醫</a:t>
                      </a:r>
                      <a:endParaRPr lang="zh-TW" altLang="en-US" sz="1600" b="0" i="0" u="none" strike="noStrike" dirty="0">
                        <a:latin typeface="華康中黑體" pitchFamily="49" charset="-120"/>
                        <a:ea typeface="華康中黑體" pitchFamily="49" charset="-12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26365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 dirty="0">
                          <a:latin typeface="華康中黑體" pitchFamily="49" charset="-120"/>
                          <a:ea typeface="華康中黑體" pitchFamily="49" charset="-120"/>
                        </a:rPr>
                        <a:t>7:10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0" i="0" u="none" strike="noStrike" dirty="0" smtClean="0">
                          <a:latin typeface="華康中黑體" pitchFamily="49" charset="-120"/>
                          <a:ea typeface="華康中黑體" pitchFamily="49" charset="-120"/>
                        </a:rPr>
                        <a:t> 護理</a:t>
                      </a:r>
                      <a:r>
                        <a:rPr lang="en-US" altLang="zh-TW" sz="1600" b="0" i="0" u="none" strike="noStrike" dirty="0" smtClean="0">
                          <a:latin typeface="華康中黑體" pitchFamily="49" charset="-120"/>
                          <a:ea typeface="華康中黑體" pitchFamily="49" charset="-120"/>
                        </a:rPr>
                        <a:t>/</a:t>
                      </a:r>
                      <a:r>
                        <a:rPr lang="zh-TW" altLang="en-US" sz="1600" b="0" i="0" u="none" strike="noStrike" dirty="0" smtClean="0">
                          <a:latin typeface="華康中黑體" pitchFamily="49" charset="-120"/>
                          <a:ea typeface="華康中黑體" pitchFamily="49" charset="-120"/>
                        </a:rPr>
                        <a:t>復健</a:t>
                      </a:r>
                      <a:r>
                        <a:rPr lang="en-US" altLang="zh-TW" sz="1600" b="0" i="0" u="none" strike="noStrike" dirty="0" smtClean="0">
                          <a:latin typeface="華康中黑體" pitchFamily="49" charset="-120"/>
                          <a:ea typeface="華康中黑體" pitchFamily="49" charset="-120"/>
                        </a:rPr>
                        <a:t>/</a:t>
                      </a:r>
                      <a:r>
                        <a:rPr lang="zh-TW" altLang="en-US" sz="1600" b="0" i="0" u="none" strike="noStrike" dirty="0" smtClean="0">
                          <a:latin typeface="華康中黑體" pitchFamily="49" charset="-120"/>
                          <a:ea typeface="華康中黑體" pitchFamily="49" charset="-120"/>
                        </a:rPr>
                        <a:t>公衛</a:t>
                      </a:r>
                      <a:endParaRPr lang="zh-TW" altLang="en-US" sz="1600" b="0" i="0" u="none" strike="noStrike" dirty="0">
                        <a:latin typeface="華康中黑體" pitchFamily="49" charset="-120"/>
                        <a:ea typeface="華康中黑體" pitchFamily="49" charset="-12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26365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>
                          <a:latin typeface="華康中黑體" pitchFamily="49" charset="-120"/>
                          <a:ea typeface="華康中黑體" pitchFamily="49" charset="-120"/>
                        </a:rPr>
                        <a:t>7:20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 smtClean="0">
                          <a:latin typeface="華康中黑體" pitchFamily="49" charset="-120"/>
                          <a:ea typeface="華康中黑體" pitchFamily="49" charset="-120"/>
                        </a:rPr>
                        <a:t> 中文夜</a:t>
                      </a:r>
                      <a:r>
                        <a:rPr lang="en-US" altLang="zh-TW" sz="1600" b="0" i="0" u="none" strike="noStrike" dirty="0" smtClean="0">
                          <a:latin typeface="華康中黑體" pitchFamily="49" charset="-120"/>
                          <a:ea typeface="華康中黑體" pitchFamily="49" charset="-120"/>
                        </a:rPr>
                        <a:t>/</a:t>
                      </a:r>
                      <a:r>
                        <a:rPr lang="zh-TW" altLang="en-US" sz="1600" b="0" i="0" u="none" strike="noStrike" dirty="0" smtClean="0">
                          <a:latin typeface="華康中黑體" pitchFamily="49" charset="-120"/>
                          <a:ea typeface="華康中黑體" pitchFamily="49" charset="-120"/>
                        </a:rPr>
                        <a:t>商學夜</a:t>
                      </a:r>
                      <a:r>
                        <a:rPr lang="en-US" altLang="zh-TW" sz="1600" b="0" i="0" u="none" strike="noStrike" dirty="0" smtClean="0">
                          <a:latin typeface="華康中黑體" pitchFamily="49" charset="-120"/>
                          <a:ea typeface="華康中黑體" pitchFamily="49" charset="-120"/>
                        </a:rPr>
                        <a:t>/</a:t>
                      </a:r>
                      <a:r>
                        <a:rPr lang="zh-TW" altLang="en-US" sz="1600" b="0" i="0" u="none" strike="noStrike" dirty="0" smtClean="0">
                          <a:latin typeface="華康中黑體" pitchFamily="49" charset="-120"/>
                          <a:ea typeface="華康中黑體" pitchFamily="49" charset="-120"/>
                        </a:rPr>
                        <a:t>經濟</a:t>
                      </a:r>
                      <a:endParaRPr lang="zh-TW" altLang="en-US" sz="1600" b="0" i="0" u="none" strike="noStrike" dirty="0">
                        <a:latin typeface="華康中黑體" pitchFamily="49" charset="-120"/>
                        <a:ea typeface="華康中黑體" pitchFamily="49" charset="-12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26365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>
                          <a:latin typeface="華康中黑體" pitchFamily="49" charset="-120"/>
                          <a:ea typeface="華康中黑體" pitchFamily="49" charset="-120"/>
                        </a:rPr>
                        <a:t>7:30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0" i="0" u="none" strike="noStrike" dirty="0" smtClean="0">
                          <a:latin typeface="華康中黑體" pitchFamily="49" charset="-120"/>
                          <a:ea typeface="華康中黑體" pitchFamily="49" charset="-120"/>
                        </a:rPr>
                        <a:t> 政治</a:t>
                      </a:r>
                      <a:r>
                        <a:rPr lang="en-US" altLang="zh-TW" sz="1600" b="0" i="0" u="none" strike="noStrike" dirty="0" smtClean="0">
                          <a:latin typeface="華康中黑體" pitchFamily="49" charset="-120"/>
                          <a:ea typeface="華康中黑體" pitchFamily="49" charset="-120"/>
                        </a:rPr>
                        <a:t>/</a:t>
                      </a:r>
                      <a:r>
                        <a:rPr lang="zh-TW" altLang="en-US" sz="1600" b="0" i="0" u="none" strike="noStrike" dirty="0" smtClean="0">
                          <a:latin typeface="華康中黑體" pitchFamily="49" charset="-120"/>
                          <a:ea typeface="華康中黑體" pitchFamily="49" charset="-120"/>
                        </a:rPr>
                        <a:t>法律司法</a:t>
                      </a:r>
                      <a:r>
                        <a:rPr lang="en-US" altLang="zh-TW" sz="1600" b="0" i="0" u="none" strike="noStrike" dirty="0" smtClean="0">
                          <a:latin typeface="華康中黑體" pitchFamily="49" charset="-120"/>
                          <a:ea typeface="華康中黑體" pitchFamily="49" charset="-120"/>
                        </a:rPr>
                        <a:t>/</a:t>
                      </a:r>
                      <a:r>
                        <a:rPr lang="zh-TW" altLang="en-US" sz="1600" b="0" i="0" u="none" strike="noStrike" dirty="0" smtClean="0">
                          <a:latin typeface="華康中黑體" pitchFamily="49" charset="-120"/>
                          <a:ea typeface="華康中黑體" pitchFamily="49" charset="-120"/>
                        </a:rPr>
                        <a:t>法學</a:t>
                      </a:r>
                      <a:endParaRPr lang="zh-TW" altLang="en-US" sz="1600" b="0" i="0" u="none" strike="noStrike" dirty="0">
                        <a:latin typeface="華康中黑體" pitchFamily="49" charset="-120"/>
                        <a:ea typeface="華康中黑體" pitchFamily="49" charset="-12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26365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 dirty="0">
                          <a:latin typeface="華康中黑體" pitchFamily="49" charset="-120"/>
                          <a:ea typeface="華康中黑體" pitchFamily="49" charset="-120"/>
                        </a:rPr>
                        <a:t>7:40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 smtClean="0">
                          <a:latin typeface="華康中黑體" pitchFamily="49" charset="-120"/>
                          <a:ea typeface="華康中黑體" pitchFamily="49" charset="-120"/>
                        </a:rPr>
                        <a:t> 社會</a:t>
                      </a:r>
                      <a:r>
                        <a:rPr lang="en-US" altLang="zh-TW" sz="1600" b="0" i="0" u="none" strike="noStrike" dirty="0" smtClean="0">
                          <a:latin typeface="華康中黑體" pitchFamily="49" charset="-120"/>
                          <a:ea typeface="華康中黑體" pitchFamily="49" charset="-120"/>
                        </a:rPr>
                        <a:t>/</a:t>
                      </a:r>
                      <a:r>
                        <a:rPr lang="zh-TW" altLang="en-US" sz="1600" b="0" i="0" u="none" strike="noStrike" dirty="0" smtClean="0">
                          <a:latin typeface="華康中黑體" pitchFamily="49" charset="-120"/>
                          <a:ea typeface="華康中黑體" pitchFamily="49" charset="-120"/>
                        </a:rPr>
                        <a:t>商</a:t>
                      </a:r>
                      <a:r>
                        <a:rPr lang="zh-TW" altLang="en-US" sz="1600" b="0" i="0" u="none" strike="noStrike" dirty="0">
                          <a:latin typeface="華康中黑體" pitchFamily="49" charset="-120"/>
                          <a:ea typeface="華康中黑體" pitchFamily="49" charset="-120"/>
                        </a:rPr>
                        <a:t>學工管</a:t>
                      </a:r>
                      <a:r>
                        <a:rPr lang="en-US" altLang="zh-TW" sz="1600" b="0" i="0" u="none" strike="noStrike" dirty="0">
                          <a:latin typeface="華康中黑體" pitchFamily="49" charset="-120"/>
                          <a:ea typeface="華康中黑體" pitchFamily="49" charset="-120"/>
                        </a:rPr>
                        <a:t>/</a:t>
                      </a:r>
                      <a:r>
                        <a:rPr lang="zh-TW" altLang="en-US" sz="1600" b="0" i="0" u="none" strike="noStrike" dirty="0">
                          <a:latin typeface="華康中黑體" pitchFamily="49" charset="-120"/>
                          <a:ea typeface="華康中黑體" pitchFamily="49" charset="-120"/>
                        </a:rPr>
                        <a:t>會計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26365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>
                          <a:latin typeface="華康中黑體" pitchFamily="49" charset="-120"/>
                          <a:ea typeface="華康中黑體" pitchFamily="49" charset="-120"/>
                        </a:rPr>
                        <a:t>7:50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 smtClean="0">
                          <a:latin typeface="華康中黑體" pitchFamily="49" charset="-120"/>
                          <a:ea typeface="華康中黑體" pitchFamily="49" charset="-120"/>
                        </a:rPr>
                        <a:t> 商</a:t>
                      </a:r>
                      <a:r>
                        <a:rPr lang="zh-TW" altLang="en-US" sz="1600" b="0" i="0" u="none" strike="noStrike" dirty="0">
                          <a:latin typeface="華康中黑體" pitchFamily="49" charset="-120"/>
                          <a:ea typeface="華康中黑體" pitchFamily="49" charset="-120"/>
                        </a:rPr>
                        <a:t>學銀行</a:t>
                      </a:r>
                      <a:r>
                        <a:rPr lang="en-US" altLang="zh-TW" sz="1600" b="0" i="0" u="none" strike="noStrike" dirty="0">
                          <a:latin typeface="華康中黑體" pitchFamily="49" charset="-120"/>
                          <a:ea typeface="華康中黑體" pitchFamily="49" charset="-120"/>
                        </a:rPr>
                        <a:t>/</a:t>
                      </a:r>
                      <a:r>
                        <a:rPr lang="zh-TW" altLang="en-US" sz="1600" b="0" i="0" u="none" strike="noStrike" dirty="0">
                          <a:latin typeface="華康中黑體" pitchFamily="49" charset="-120"/>
                          <a:ea typeface="華康中黑體" pitchFamily="49" charset="-120"/>
                        </a:rPr>
                        <a:t>國貿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" name="矩形 9"/>
          <p:cNvSpPr/>
          <p:nvPr/>
        </p:nvSpPr>
        <p:spPr>
          <a:xfrm>
            <a:off x="3275856" y="5661248"/>
            <a:ext cx="1224136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2012.6.9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550</TotalTime>
  <Words>251</Words>
  <Application>Microsoft Office PowerPoint</Application>
  <PresentationFormat>如螢幕大小 (4:3)</PresentationFormat>
  <Paragraphs>63</Paragraphs>
  <Slides>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3" baseType="lpstr">
      <vt:lpstr>Office 佈景主題</vt:lpstr>
      <vt:lpstr>投影片 1</vt:lpstr>
      <vt:lpstr>投影片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 Cathy Yang</dc:creator>
  <cp:lastModifiedBy> Cathy Yang</cp:lastModifiedBy>
  <cp:revision>24</cp:revision>
  <dcterms:created xsi:type="dcterms:W3CDTF">2012-05-23T12:39:01Z</dcterms:created>
  <dcterms:modified xsi:type="dcterms:W3CDTF">2012-06-04T02:30:40Z</dcterms:modified>
</cp:coreProperties>
</file>