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2" r:id="rId4"/>
    <p:sldId id="267" r:id="rId5"/>
    <p:sldId id="263" r:id="rId6"/>
    <p:sldId id="266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1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35A575-688E-4080-98ED-68A12D0999E0}" type="datetimeFigureOut">
              <a:rPr lang="zh-TW" altLang="en-US" smtClean="0"/>
              <a:pPr/>
              <a:t>2013/9/6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24AD56B-2160-4ED7-ADEE-BB269D71E0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036912"/>
          </a:xfrm>
        </p:spPr>
        <p:txBody>
          <a:bodyPr/>
          <a:lstStyle/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活動組組長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黃麗珠</a:t>
            </a:r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Cathy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外文系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2013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年 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9 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月 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日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1984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台大校友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重聚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活動組工作報告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108012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活動組成員：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body" idx="1"/>
          </p:nvPr>
        </p:nvSpPr>
        <p:spPr>
          <a:xfrm>
            <a:off x="323528" y="2547938"/>
            <a:ext cx="8820472" cy="404941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副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組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長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龔書將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化工系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、陳立業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農推系</a:t>
            </a:r>
            <a:r>
              <a:rPr lang="en-US" altLang="zh-TW" sz="2000" b="1" dirty="0" smtClean="0"/>
              <a:t>)</a:t>
            </a:r>
            <a:r>
              <a:rPr lang="en-US" altLang="zh-TW" sz="2800" b="1" dirty="0" smtClean="0"/>
              <a:t>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秘書小組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高維新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農機系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、胡宜倩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社會系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、張妙妃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夜商學</a:t>
            </a:r>
            <a:r>
              <a:rPr lang="en-US" altLang="zh-TW" sz="2000" b="1" dirty="0" smtClean="0"/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網路小組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張淑貞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政治系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公關小組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蔡金龍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農經系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、毛芝蘭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資工系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、王依安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資工系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      王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文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志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農推系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  </a:t>
            </a:r>
            <a:r>
              <a:rPr lang="en-US" altLang="zh-TW" sz="2800" b="1" dirty="0" smtClean="0"/>
              <a:t> </a:t>
            </a:r>
            <a:r>
              <a:rPr lang="zh-TW" altLang="en-US" sz="2800" b="1" dirty="0" smtClean="0"/>
              <a:t>    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節目小組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曹先紹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動物系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、陳昭熹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夜歷史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、洪儒生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化工系</a:t>
            </a:r>
            <a:r>
              <a:rPr lang="en-US" altLang="zh-TW" sz="2000" b="1" dirty="0" smtClean="0"/>
              <a:t>)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王永慈</a:t>
            </a:r>
            <a:r>
              <a:rPr lang="en-US" altLang="zh-TW" sz="2000" b="1" dirty="0" smtClean="0"/>
              <a:t>(</a:t>
            </a:r>
            <a:r>
              <a:rPr lang="zh-TW" altLang="zh-TW" sz="2000" b="1" dirty="0" smtClean="0"/>
              <a:t>社會系</a:t>
            </a:r>
            <a:r>
              <a:rPr lang="en-US" altLang="zh-TW" sz="20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000" b="1" dirty="0" smtClean="0"/>
              <a:t>＊</a:t>
            </a:r>
            <a:r>
              <a:rPr lang="zh-TW" altLang="en-US" sz="2100" b="1" dirty="0" smtClean="0">
                <a:latin typeface="標楷體" pitchFamily="65" charset="-120"/>
                <a:ea typeface="標楷體" pitchFamily="65" charset="-120"/>
              </a:rPr>
              <a:t>本組已於通訊軟體     建立群組</a:t>
            </a:r>
            <a:r>
              <a:rPr lang="zh-TW" altLang="zh-TW" sz="2100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en-US" altLang="zh-TW" sz="21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NTU1984</a:t>
            </a:r>
            <a:r>
              <a:rPr lang="zh-TW" altLang="zh-TW" sz="2100" b="1" dirty="0" smtClean="0">
                <a:latin typeface="標楷體" pitchFamily="65" charset="-120"/>
                <a:ea typeface="標楷體" pitchFamily="65" charset="-120"/>
              </a:rPr>
              <a:t>活動組」</a:t>
            </a:r>
            <a:r>
              <a:rPr lang="zh-TW" altLang="en-US" sz="2100" b="1" dirty="0" smtClean="0">
                <a:latin typeface="標楷體" pitchFamily="65" charset="-120"/>
                <a:ea typeface="標楷體" pitchFamily="65" charset="-120"/>
              </a:rPr>
              <a:t>便於成員聯絡</a:t>
            </a: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endParaRPr lang="en-US" altLang="zh-TW" sz="2000" b="1" dirty="0" smtClean="0"/>
          </a:p>
          <a:p>
            <a:pPr>
              <a:lnSpc>
                <a:spcPct val="150000"/>
              </a:lnSpc>
            </a:pPr>
            <a:endParaRPr lang="en-US" altLang="zh-TW" sz="2000" b="1" dirty="0" smtClean="0"/>
          </a:p>
          <a:p>
            <a:pPr>
              <a:lnSpc>
                <a:spcPct val="150000"/>
              </a:lnSpc>
            </a:pPr>
            <a:endParaRPr lang="en-US" altLang="zh-TW" sz="2000" b="1" dirty="0" smtClean="0"/>
          </a:p>
          <a:p>
            <a:pPr>
              <a:lnSpc>
                <a:spcPct val="150000"/>
              </a:lnSpc>
            </a:pPr>
            <a:endParaRPr lang="zh-TW" altLang="en-US" sz="20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6165304"/>
            <a:ext cx="420638" cy="4320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287920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04665"/>
            <a:ext cx="7772400" cy="122413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二、工作職掌及說明：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536" y="2564904"/>
            <a:ext cx="8496944" cy="39774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、擬定活動訴求標題及其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涵義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、與校方場地負責單位之互動及現場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了解 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、擬定當日活動方向及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項目 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 </a:t>
            </a:r>
            <a:b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11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、確認承辦活動之公關</a:t>
            </a:r>
            <a:r>
              <a:rPr lang="zh-TW" altLang="en-US" sz="11200" b="1" dirty="0" smtClean="0">
                <a:latin typeface="標楷體" pitchFamily="65" charset="-120"/>
                <a:ea typeface="標楷體" pitchFamily="65" charset="-120"/>
              </a:rPr>
              <a:t>公司         </a:t>
            </a:r>
            <a:r>
              <a:rPr lang="zh-TW" altLang="en-US" sz="7400" dirty="0" smtClean="0"/>
              <a:t/>
            </a:r>
            <a:br>
              <a:rPr lang="zh-TW" altLang="en-US" sz="7400" dirty="0" smtClean="0"/>
            </a:br>
            <a:endParaRPr lang="zh-TW" altLang="en-US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22413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5536" y="2547938"/>
            <a:ext cx="8748464" cy="318531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sz="33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300" b="1" dirty="0" smtClean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33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300" b="1" dirty="0" smtClean="0">
                <a:latin typeface="標楷體" pitchFamily="65" charset="-120"/>
                <a:ea typeface="標楷體" pitchFamily="65" charset="-120"/>
              </a:rPr>
              <a:t>、與公關</a:t>
            </a:r>
            <a:r>
              <a:rPr lang="zh-TW" altLang="en-US" sz="3300" b="1" dirty="0" smtClean="0">
                <a:latin typeface="標楷體" pitchFamily="65" charset="-120"/>
                <a:ea typeface="標楷體" pitchFamily="65" charset="-120"/>
              </a:rPr>
              <a:t>公司確定</a:t>
            </a:r>
            <a:r>
              <a:rPr lang="zh-TW" altLang="en-US" sz="3300" b="1" dirty="0" smtClean="0">
                <a:latin typeface="標楷體" pitchFamily="65" charset="-120"/>
                <a:ea typeface="標楷體" pitchFamily="65" charset="-120"/>
              </a:rPr>
              <a:t>當日活動</a:t>
            </a:r>
            <a:r>
              <a:rPr lang="zh-TW" altLang="en-US" sz="3300" b="1" dirty="0" smtClean="0">
                <a:latin typeface="標楷體" pitchFamily="65" charset="-120"/>
                <a:ea typeface="標楷體" pitchFamily="65" charset="-120"/>
              </a:rPr>
              <a:t>之內容</a:t>
            </a:r>
            <a:r>
              <a:rPr lang="en-US" altLang="zh-TW" sz="33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3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   1.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餐會</a:t>
            </a:r>
            <a:b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   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晚會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   3.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攝影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   4.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其它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548681"/>
          </a:xfrm>
        </p:spPr>
        <p:txBody>
          <a:bodyPr>
            <a:normAutofit fontScale="90000"/>
          </a:bodyPr>
          <a:lstStyle/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467544" y="692696"/>
            <a:ext cx="8424935" cy="5904656"/>
          </a:xfrm>
        </p:spPr>
        <p:txBody>
          <a:bodyPr>
            <a:noAutofit/>
          </a:bodyPr>
          <a:lstStyle/>
          <a:p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、就活動之內容訂定執行計劃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場地佈置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報到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處、桌次、舞台、攝影、播放屏幕、    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及其它必要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設施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餐會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人數、桌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次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   (2)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承辦外燴公司之確定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菜色之擬定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晚會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主持人選    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節目內容及時間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攝影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系學會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社團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    (3)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流程表及拍攝點</a:t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 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5.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活動手冊之製作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04665"/>
            <a:ext cx="7772400" cy="1152127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三、目前執行工作：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2" y="2547938"/>
            <a:ext cx="8098159" cy="39053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撰寫徵求公關公司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訊息上網公告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b="1" dirty="0" smtClean="0"/>
              <a:t>聯絡去年公關</a:t>
            </a:r>
            <a:r>
              <a:rPr lang="zh-TW" altLang="zh-TW" sz="2800" b="1" dirty="0" smtClean="0"/>
              <a:t>公司</a:t>
            </a:r>
            <a:endParaRPr lang="en-US" altLang="zh-TW" sz="2800" b="1" dirty="0" smtClean="0"/>
          </a:p>
          <a:p>
            <a:pPr>
              <a:lnSpc>
                <a:spcPct val="150000"/>
              </a:lnSpc>
            </a:pP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b="1" dirty="0" smtClean="0"/>
              <a:t>篩選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1~3</a:t>
            </a:r>
            <a:r>
              <a:rPr lang="zh-TW" altLang="zh-TW" sz="2800" b="1" dirty="0" smtClean="0"/>
              <a:t>家公關公司</a:t>
            </a:r>
            <a:r>
              <a:rPr lang="zh-TW" altLang="en-US" sz="2800" b="1" dirty="0" smtClean="0"/>
              <a:t>，於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zh-TW" altLang="zh-TW" sz="2800" b="1" dirty="0" smtClean="0"/>
              <a:t>月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TW" altLang="zh-TW" sz="2800" b="1" dirty="0" smtClean="0"/>
              <a:t>日下午</a:t>
            </a:r>
            <a:r>
              <a:rPr lang="en-US" altLang="zh-TW" sz="2800" b="1" dirty="0" smtClean="0"/>
              <a:t> 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zh-TW" sz="2800" b="1" dirty="0" smtClean="0"/>
              <a:t>時活動組第</a:t>
            </a: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TW" altLang="zh-TW" sz="2800" b="1" dirty="0" smtClean="0"/>
              <a:t>次</a:t>
            </a:r>
            <a:r>
              <a:rPr lang="zh-TW" altLang="zh-TW" sz="2800" b="1" smtClean="0"/>
              <a:t>會議</a:t>
            </a:r>
            <a:r>
              <a:rPr lang="zh-TW" altLang="en-US" sz="2800" b="1" smtClean="0"/>
              <a:t>中</a:t>
            </a:r>
            <a:r>
              <a:rPr lang="zh-TW" altLang="zh-TW" sz="2800" b="1" smtClean="0"/>
              <a:t>簡報</a:t>
            </a:r>
            <a:r>
              <a:rPr lang="zh-TW" altLang="en-US" sz="2800" b="1" dirty="0" smtClean="0"/>
              <a:t>。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354</TotalTime>
  <Words>121</Words>
  <Application>Microsoft Office PowerPoint</Application>
  <PresentationFormat>如螢幕大小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公正</vt:lpstr>
      <vt:lpstr>1984台大校友30重聚 活動組工作報告</vt:lpstr>
      <vt:lpstr>      一、 活動組成員：  </vt:lpstr>
      <vt:lpstr>二、工作職掌及說明：</vt:lpstr>
      <vt:lpstr>PowerPoint 簡報</vt:lpstr>
      <vt:lpstr>PowerPoint 簡報</vt:lpstr>
      <vt:lpstr>三、目前執行工作：</vt:lpstr>
    </vt:vector>
  </TitlesOfParts>
  <Company>HFU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1984台大校友30重聚 活動組工作報告</dc:title>
  <dc:creator>admin</dc:creator>
  <cp:lastModifiedBy>USER</cp:lastModifiedBy>
  <cp:revision>57</cp:revision>
  <dcterms:created xsi:type="dcterms:W3CDTF">2013-08-21T04:41:19Z</dcterms:created>
  <dcterms:modified xsi:type="dcterms:W3CDTF">2013-09-06T06:46:46Z</dcterms:modified>
  <cp:contentStatus>完稿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