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16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圓角矩形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9/5/2013</a:t>
            </a:fld>
            <a:endParaRPr 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F42FDE4-A7DD-41A7-A0A6-9B649FB43336}" type="slidenum">
              <a:rPr kumimoji="0" lang="en-US" smtClean="0"/>
              <a:t>‹#›</a:t>
            </a:fld>
            <a:endParaRPr kumimoji="0" lang="en-US" sz="1400" dirty="0">
              <a:solidFill>
                <a:srgbClr val="FFFFFF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9/5/2013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9/5/2013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9/5/2013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圓角矩形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9/5/2013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矩形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F42FDE4-A7DD-41A7-A0A6-9B649FB43336}" type="slidenum">
              <a:rPr kumimoji="0" lang="en-US" smtClean="0"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9/5/2013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9/5/2013</a:t>
            </a:fld>
            <a:endParaRPr 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9/5/2013</a:t>
            </a:fld>
            <a:endParaRPr 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9/5/2013</a:t>
            </a:fld>
            <a:endParaRPr 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圓角矩形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9/5/2013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9/5/2013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F42FDE4-A7DD-41A7-A0A6-9B649FB43336}" type="slidenum">
              <a:rPr kumimoji="0" lang="en-US" smtClean="0"/>
              <a:t>‹#›</a:t>
            </a:fld>
            <a:endParaRPr kumimoji="0" lang="en-US" dirty="0"/>
          </a:p>
        </p:txBody>
      </p:sp>
      <p:sp>
        <p:nvSpPr>
          <p:cNvPr id="11" name="矩形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矩形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圓角矩形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fld id="{564CF2E0-CCC4-4E1E-9902-C3C36AB3FDA4}" type="datetimeFigureOut">
              <a:rPr lang="en-US" smtClean="0"/>
              <a:t>9/5/2013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eaLnBrk="1" latinLnBrk="0" hangingPunct="1"/>
            <a:fld id="{6F42FDE4-A7DD-41A7-A0A6-9B649FB43336}" type="slidenum">
              <a:rPr kumimoji="0" lang="en-US" smtClean="0"/>
              <a:t>‹#›</a:t>
            </a:fld>
            <a:endParaRPr kumimoji="0" lang="en-US" sz="14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副標題 1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2388840"/>
          </a:xfrm>
        </p:spPr>
        <p:txBody>
          <a:bodyPr/>
          <a:lstStyle/>
          <a:p>
            <a:r>
              <a:rPr lang="zh-TW" altLang="en-US" b="1" dirty="0" smtClean="0">
                <a:solidFill>
                  <a:schemeClr val="tx1"/>
                </a:solidFill>
              </a:rPr>
              <a:t>組長</a:t>
            </a:r>
            <a:r>
              <a:rPr lang="zh-TW" altLang="en-US" b="1" dirty="0" smtClean="0">
                <a:solidFill>
                  <a:schemeClr val="tx1"/>
                </a:solidFill>
                <a:latin typeface="新細明體"/>
                <a:ea typeface="新細明體"/>
              </a:rPr>
              <a:t>：吳麗娟（森林系）</a:t>
            </a:r>
            <a:endParaRPr lang="en-US" altLang="zh-TW" b="1" dirty="0" smtClean="0">
              <a:solidFill>
                <a:schemeClr val="tx1"/>
              </a:solidFill>
              <a:latin typeface="新細明體"/>
              <a:ea typeface="新細明體"/>
            </a:endParaRPr>
          </a:p>
          <a:p>
            <a:r>
              <a:rPr lang="zh-TW" altLang="en-US" b="1" dirty="0" smtClean="0">
                <a:solidFill>
                  <a:schemeClr val="tx1"/>
                </a:solidFill>
                <a:latin typeface="新細明體"/>
                <a:ea typeface="新細明體"/>
              </a:rPr>
              <a:t>組員</a:t>
            </a:r>
            <a:r>
              <a:rPr lang="zh-TW" altLang="en-US" b="1" dirty="0">
                <a:solidFill>
                  <a:schemeClr val="tx1"/>
                </a:solidFill>
                <a:latin typeface="新細明體"/>
              </a:rPr>
              <a:t>：袁孝維</a:t>
            </a:r>
            <a:r>
              <a:rPr lang="zh-TW" altLang="en-US" b="1" dirty="0" smtClean="0">
                <a:solidFill>
                  <a:schemeClr val="tx1"/>
                </a:solidFill>
                <a:latin typeface="新細明體"/>
              </a:rPr>
              <a:t>（動物系）</a:t>
            </a:r>
            <a:endParaRPr lang="en-US" altLang="zh-TW" b="1" dirty="0" smtClean="0">
              <a:solidFill>
                <a:schemeClr val="tx1"/>
              </a:solidFill>
              <a:latin typeface="新細明體"/>
            </a:endParaRPr>
          </a:p>
          <a:p>
            <a:r>
              <a:rPr lang="zh-TW" altLang="en-US" b="1" dirty="0" smtClean="0">
                <a:solidFill>
                  <a:schemeClr val="tx1"/>
                </a:solidFill>
                <a:latin typeface="新細明體"/>
              </a:rPr>
              <a:t>            陳怡芬（經濟系）</a:t>
            </a:r>
            <a:endParaRPr lang="en-US" altLang="zh-TW" b="1" dirty="0" smtClean="0">
              <a:solidFill>
                <a:schemeClr val="tx1"/>
              </a:solidFill>
              <a:latin typeface="新細明體"/>
            </a:endParaRPr>
          </a:p>
          <a:p>
            <a:r>
              <a:rPr lang="zh-TW" altLang="en-US" b="1" dirty="0" smtClean="0">
                <a:solidFill>
                  <a:schemeClr val="tx1"/>
                </a:solidFill>
                <a:latin typeface="新細明體"/>
              </a:rPr>
              <a:t>            林</a:t>
            </a:r>
            <a:r>
              <a:rPr lang="zh-TW" altLang="en-US" b="1" dirty="0">
                <a:solidFill>
                  <a:schemeClr val="tx1"/>
                </a:solidFill>
                <a:latin typeface="新細明體"/>
              </a:rPr>
              <a:t>虔隆（森林系）</a:t>
            </a:r>
          </a:p>
          <a:p>
            <a:endParaRPr lang="en-US" altLang="zh-TW" dirty="0" smtClean="0">
              <a:latin typeface="新細明體"/>
            </a:endParaRPr>
          </a:p>
          <a:p>
            <a:endParaRPr lang="zh-TW" altLang="en-US" dirty="0">
              <a:latin typeface="新細明體"/>
            </a:endParaRPr>
          </a:p>
          <a:p>
            <a:endParaRPr lang="zh-TW" altLang="en-US" dirty="0">
              <a:latin typeface="新細明體"/>
            </a:endParaRPr>
          </a:p>
          <a:p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台大</a:t>
            </a:r>
            <a:r>
              <a:rPr lang="en-US" altLang="zh-TW" dirty="0"/>
              <a:t>30</a:t>
            </a:r>
            <a:r>
              <a:rPr lang="zh-TW" altLang="en-US" dirty="0"/>
              <a:t>重聚</a:t>
            </a:r>
            <a:r>
              <a:rPr lang="en-US" altLang="zh-TW" dirty="0"/>
              <a:t>2014</a:t>
            </a:r>
            <a:r>
              <a:rPr lang="zh-TW" altLang="en-US" dirty="0" smtClean="0"/>
              <a:t>籌備會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秘書組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23633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副標題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630238" algn="l">
              <a:spcAft>
                <a:spcPts val="1200"/>
              </a:spcAft>
            </a:pPr>
            <a:r>
              <a:rPr lang="en-US" altLang="zh-TW" b="1" dirty="0" smtClean="0">
                <a:solidFill>
                  <a:schemeClr val="tx1"/>
                </a:solidFill>
              </a:rPr>
              <a:t>1.</a:t>
            </a:r>
            <a:r>
              <a:rPr lang="zh-TW" altLang="en-US" b="1" dirty="0">
                <a:solidFill>
                  <a:schemeClr val="tx1"/>
                </a:solidFill>
              </a:rPr>
              <a:t>辦理會議議程、開會通知、</a:t>
            </a:r>
            <a:r>
              <a:rPr lang="zh-TW" altLang="en-US" b="1" dirty="0" smtClean="0">
                <a:solidFill>
                  <a:schemeClr val="tx1"/>
                </a:solidFill>
              </a:rPr>
              <a:t>紀錄</a:t>
            </a:r>
            <a:endParaRPr lang="en-US" altLang="zh-TW" b="1" dirty="0" smtClean="0">
              <a:solidFill>
                <a:schemeClr val="tx1"/>
              </a:solidFill>
            </a:endParaRPr>
          </a:p>
          <a:p>
            <a:pPr marL="630238" algn="l">
              <a:spcAft>
                <a:spcPts val="1200"/>
              </a:spcAft>
            </a:pPr>
            <a:r>
              <a:rPr lang="en-US" altLang="zh-TW" b="1" dirty="0" smtClean="0">
                <a:solidFill>
                  <a:schemeClr val="tx1"/>
                </a:solidFill>
              </a:rPr>
              <a:t>2.</a:t>
            </a:r>
            <a:r>
              <a:rPr lang="zh-TW" altLang="en-US" b="1" dirty="0" smtClean="0">
                <a:solidFill>
                  <a:schemeClr val="tx1"/>
                </a:solidFill>
              </a:rPr>
              <a:t>其他總召交辦事項</a:t>
            </a:r>
            <a:endParaRPr lang="zh-TW" altLang="en-US" b="1" dirty="0">
              <a:solidFill>
                <a:schemeClr val="tx1"/>
              </a:solidFill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秘書組的工作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107990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公正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10</TotalTime>
  <Words>56</Words>
  <Application>Microsoft Office PowerPoint</Application>
  <PresentationFormat>如螢幕大小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公正</vt:lpstr>
      <vt:lpstr>台大30重聚2014籌備會 秘書組</vt:lpstr>
      <vt:lpstr>秘書組的工作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台大30重聚2014籌備會 秘書組</dc:title>
  <dc:creator>asus</dc:creator>
  <cp:lastModifiedBy>asus</cp:lastModifiedBy>
  <cp:revision>1</cp:revision>
  <dcterms:created xsi:type="dcterms:W3CDTF">2013-09-05T11:00:55Z</dcterms:created>
  <dcterms:modified xsi:type="dcterms:W3CDTF">2013-09-05T11:10:59Z</dcterms:modified>
</cp:coreProperties>
</file>