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6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9/5/2013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38884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組長</a:t>
            </a:r>
            <a:r>
              <a:rPr lang="zh-TW" altLang="en-US" b="1" dirty="0" smtClean="0">
                <a:solidFill>
                  <a:schemeClr val="tx1"/>
                </a:solidFill>
                <a:latin typeface="新細明體"/>
                <a:ea typeface="新細明體"/>
              </a:rPr>
              <a:t>：吳麗娟（森林系）</a:t>
            </a:r>
            <a:endParaRPr lang="en-US" altLang="zh-TW" b="1" dirty="0" smtClean="0">
              <a:solidFill>
                <a:schemeClr val="tx1"/>
              </a:solidFill>
              <a:latin typeface="新細明體"/>
              <a:ea typeface="新細明體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新細明體"/>
                <a:ea typeface="新細明體"/>
              </a:rPr>
              <a:t>組員</a:t>
            </a:r>
            <a:r>
              <a:rPr lang="zh-TW" altLang="en-US" b="1" dirty="0">
                <a:solidFill>
                  <a:schemeClr val="tx1"/>
                </a:solidFill>
                <a:latin typeface="新細明體"/>
              </a:rPr>
              <a:t>：袁孝維</a:t>
            </a:r>
            <a:r>
              <a:rPr lang="zh-TW" altLang="en-US" b="1" dirty="0" smtClean="0">
                <a:solidFill>
                  <a:schemeClr val="tx1"/>
                </a:solidFill>
                <a:latin typeface="新細明體"/>
              </a:rPr>
              <a:t>（動物系）</a:t>
            </a:r>
            <a:endParaRPr lang="en-US" altLang="zh-TW" b="1" dirty="0" smtClean="0">
              <a:solidFill>
                <a:schemeClr val="tx1"/>
              </a:solidFill>
              <a:latin typeface="新細明體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新細明體"/>
              </a:rPr>
              <a:t>            陳怡芬（經濟系）</a:t>
            </a:r>
            <a:endParaRPr lang="en-US" altLang="zh-TW" b="1" dirty="0" smtClean="0">
              <a:solidFill>
                <a:schemeClr val="tx1"/>
              </a:solidFill>
              <a:latin typeface="新細明體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新細明體"/>
              </a:rPr>
              <a:t>            林</a:t>
            </a:r>
            <a:r>
              <a:rPr lang="zh-TW" altLang="en-US" b="1" dirty="0">
                <a:solidFill>
                  <a:schemeClr val="tx1"/>
                </a:solidFill>
                <a:latin typeface="新細明體"/>
              </a:rPr>
              <a:t>虔隆（森林系）</a:t>
            </a:r>
          </a:p>
          <a:p>
            <a:endParaRPr lang="en-US" altLang="zh-TW" dirty="0" smtClean="0">
              <a:latin typeface="新細明體"/>
            </a:endParaRPr>
          </a:p>
          <a:p>
            <a:endParaRPr lang="zh-TW" altLang="en-US" dirty="0">
              <a:latin typeface="新細明體"/>
            </a:endParaRPr>
          </a:p>
          <a:p>
            <a:endParaRPr lang="zh-TW" altLang="en-US" dirty="0">
              <a:latin typeface="新細明體"/>
            </a:endParaRP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台大</a:t>
            </a:r>
            <a:r>
              <a:rPr lang="en-US" altLang="zh-TW" dirty="0"/>
              <a:t>30</a:t>
            </a:r>
            <a:r>
              <a:rPr lang="zh-TW" altLang="en-US" dirty="0"/>
              <a:t>重聚</a:t>
            </a:r>
            <a:r>
              <a:rPr lang="en-US" altLang="zh-TW" dirty="0"/>
              <a:t>2014</a:t>
            </a:r>
            <a:r>
              <a:rPr lang="zh-TW" altLang="en-US" dirty="0" smtClean="0"/>
              <a:t>籌備會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秘書組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363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0238" algn="l">
              <a:spcAft>
                <a:spcPts val="1200"/>
              </a:spcAft>
            </a:pPr>
            <a:r>
              <a:rPr lang="en-US" altLang="zh-TW" b="1" dirty="0" smtClean="0">
                <a:solidFill>
                  <a:schemeClr val="tx1"/>
                </a:solidFill>
              </a:rPr>
              <a:t>1.</a:t>
            </a:r>
            <a:r>
              <a:rPr lang="zh-TW" altLang="en-US" b="1" dirty="0">
                <a:solidFill>
                  <a:schemeClr val="tx1"/>
                </a:solidFill>
              </a:rPr>
              <a:t>辦理會議議程、開會通知、</a:t>
            </a:r>
            <a:r>
              <a:rPr lang="zh-TW" altLang="en-US" b="1" dirty="0" smtClean="0">
                <a:solidFill>
                  <a:schemeClr val="tx1"/>
                </a:solidFill>
              </a:rPr>
              <a:t>紀錄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marL="630238" algn="l">
              <a:spcAft>
                <a:spcPts val="1200"/>
              </a:spcAft>
            </a:pPr>
            <a:r>
              <a:rPr lang="en-US" altLang="zh-TW" b="1" dirty="0" smtClean="0">
                <a:solidFill>
                  <a:schemeClr val="tx1"/>
                </a:solidFill>
              </a:rPr>
              <a:t>2.</a:t>
            </a:r>
            <a:r>
              <a:rPr lang="zh-TW" altLang="en-US" b="1" dirty="0" smtClean="0">
                <a:solidFill>
                  <a:schemeClr val="tx1"/>
                </a:solidFill>
              </a:rPr>
              <a:t>其他總召交辦事項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秘書組的工作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0799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</TotalTime>
  <Words>56</Words>
  <Application>Microsoft Office PowerPoint</Application>
  <PresentationFormat>如螢幕大小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公正</vt:lpstr>
      <vt:lpstr>台大30重聚2014籌備會 秘書組</vt:lpstr>
      <vt:lpstr>秘書組的工作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台大30重聚2014籌備會 秘書組</dc:title>
  <dc:creator>asus</dc:creator>
  <cp:lastModifiedBy>asus</cp:lastModifiedBy>
  <cp:revision>1</cp:revision>
  <dcterms:created xsi:type="dcterms:W3CDTF">2013-09-05T11:00:55Z</dcterms:created>
  <dcterms:modified xsi:type="dcterms:W3CDTF">2013-09-05T11:10:59Z</dcterms:modified>
</cp:coreProperties>
</file>